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2420874"/>
            <a:ext cx="6867525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449574"/>
            <a:ext cx="7315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2AF205-28D2-9F4A-A39B-25EF12BB0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9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A6C5DF-3343-FD47-31E4-ADB2344441BD}"/>
              </a:ext>
            </a:extLst>
          </p:cNvPr>
          <p:cNvSpPr/>
          <p:nvPr/>
        </p:nvSpPr>
        <p:spPr bwMode="white">
          <a:xfrm>
            <a:off x="1654809" y="3875120"/>
            <a:ext cx="409388" cy="34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089ADB-45B3-4314-4733-003EF7279D45}"/>
              </a:ext>
            </a:extLst>
          </p:cNvPr>
          <p:cNvSpPr/>
          <p:nvPr/>
        </p:nvSpPr>
        <p:spPr bwMode="white">
          <a:xfrm>
            <a:off x="4511008" y="3875120"/>
            <a:ext cx="409388" cy="34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AB4B6F-DA0C-189F-9A3E-F5A517443335}"/>
              </a:ext>
            </a:extLst>
          </p:cNvPr>
          <p:cNvSpPr/>
          <p:nvPr/>
        </p:nvSpPr>
        <p:spPr bwMode="white">
          <a:xfrm>
            <a:off x="7119669" y="3875120"/>
            <a:ext cx="409388" cy="34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43A10B-263D-576F-DC29-B745AE3268C4}"/>
              </a:ext>
            </a:extLst>
          </p:cNvPr>
          <p:cNvSpPr/>
          <p:nvPr/>
        </p:nvSpPr>
        <p:spPr bwMode="white">
          <a:xfrm>
            <a:off x="9728330" y="3875120"/>
            <a:ext cx="399867" cy="333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3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04DC58-EFD4-47FF-40DB-9D12D7E6B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7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EED468-31B5-C73F-1A94-E81734BF3CA3}"/>
              </a:ext>
            </a:extLst>
          </p:cNvPr>
          <p:cNvSpPr/>
          <p:nvPr/>
        </p:nvSpPr>
        <p:spPr bwMode="white">
          <a:xfrm>
            <a:off x="5958148" y="1371614"/>
            <a:ext cx="399867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A458E6-0A42-9F2E-747F-9AFCFEDCA406}"/>
              </a:ext>
            </a:extLst>
          </p:cNvPr>
          <p:cNvSpPr/>
          <p:nvPr/>
        </p:nvSpPr>
        <p:spPr bwMode="white">
          <a:xfrm>
            <a:off x="4301553" y="2049204"/>
            <a:ext cx="409388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4411C1-791C-46E9-2111-FD261A08BCC5}"/>
              </a:ext>
            </a:extLst>
          </p:cNvPr>
          <p:cNvSpPr/>
          <p:nvPr/>
        </p:nvSpPr>
        <p:spPr bwMode="white">
          <a:xfrm>
            <a:off x="8804826" y="2049204"/>
            <a:ext cx="1732760" cy="343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02F8F7-C3B4-279E-13CD-6F2BBB71D389}"/>
              </a:ext>
            </a:extLst>
          </p:cNvPr>
          <p:cNvSpPr/>
          <p:nvPr/>
        </p:nvSpPr>
        <p:spPr bwMode="white">
          <a:xfrm>
            <a:off x="8233586" y="2726795"/>
            <a:ext cx="409388" cy="343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CD3381-660B-9FBF-67CF-50D4E6F61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6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67BDC4-BBCE-AE47-7D7D-C440C63DEA75}"/>
              </a:ext>
            </a:extLst>
          </p:cNvPr>
          <p:cNvSpPr/>
          <p:nvPr/>
        </p:nvSpPr>
        <p:spPr bwMode="white">
          <a:xfrm>
            <a:off x="4739504" y="599296"/>
            <a:ext cx="228495" cy="25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EF7F35-8C64-5FD8-E54E-1E7D53ACEB95}"/>
              </a:ext>
            </a:extLst>
          </p:cNvPr>
          <p:cNvSpPr/>
          <p:nvPr/>
        </p:nvSpPr>
        <p:spPr bwMode="white">
          <a:xfrm>
            <a:off x="5110809" y="1278898"/>
            <a:ext cx="399867" cy="335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29BE4837-18A8-F128-24DD-046FC6894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7" y="1929785"/>
            <a:ext cx="11520000" cy="262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339C2F-D90C-BA67-B79D-B73A709EA2D3}"/>
              </a:ext>
            </a:extLst>
          </p:cNvPr>
          <p:cNvSpPr/>
          <p:nvPr/>
        </p:nvSpPr>
        <p:spPr bwMode="white">
          <a:xfrm>
            <a:off x="2983197" y="3301264"/>
            <a:ext cx="409388" cy="352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E01061-D609-8E10-DB51-FF53858C9D1A}"/>
              </a:ext>
            </a:extLst>
          </p:cNvPr>
          <p:cNvSpPr/>
          <p:nvPr/>
        </p:nvSpPr>
        <p:spPr bwMode="white">
          <a:xfrm>
            <a:off x="4811164" y="3301264"/>
            <a:ext cx="409388" cy="352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A7CCB4-6C65-4990-45EE-982ECBF912CC}"/>
              </a:ext>
            </a:extLst>
          </p:cNvPr>
          <p:cNvSpPr/>
          <p:nvPr/>
        </p:nvSpPr>
        <p:spPr bwMode="white">
          <a:xfrm>
            <a:off x="8543263" y="3301264"/>
            <a:ext cx="409388" cy="352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53E134-FB9B-17F9-7DBB-4262097B972F}"/>
              </a:ext>
            </a:extLst>
          </p:cNvPr>
          <p:cNvSpPr/>
          <p:nvPr/>
        </p:nvSpPr>
        <p:spPr bwMode="white">
          <a:xfrm>
            <a:off x="10361710" y="3301264"/>
            <a:ext cx="409388" cy="352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380E88-4AB0-6849-6174-188DE4EEB62D}"/>
              </a:ext>
            </a:extLst>
          </p:cNvPr>
          <p:cNvSpPr/>
          <p:nvPr/>
        </p:nvSpPr>
        <p:spPr bwMode="white">
          <a:xfrm>
            <a:off x="2983197" y="3977480"/>
            <a:ext cx="409388" cy="352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FDE2CC4-7955-80C6-97FB-842BE01452C3}"/>
              </a:ext>
            </a:extLst>
          </p:cNvPr>
          <p:cNvSpPr/>
          <p:nvPr/>
        </p:nvSpPr>
        <p:spPr bwMode="white">
          <a:xfrm>
            <a:off x="4811164" y="3977480"/>
            <a:ext cx="409388" cy="352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A579EA0-3645-CCB4-E1C9-41FFC2E54D82}"/>
              </a:ext>
            </a:extLst>
          </p:cNvPr>
          <p:cNvSpPr/>
          <p:nvPr/>
        </p:nvSpPr>
        <p:spPr bwMode="white">
          <a:xfrm>
            <a:off x="6467759" y="3977480"/>
            <a:ext cx="2199272" cy="352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C24CF8-E8EB-930E-101F-0F3CDBD64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9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7FB654-C394-AD36-336A-8C26FF565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58" y="2622433"/>
            <a:ext cx="11520000" cy="2327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A53E47-F013-6E61-C918-3943256DE51D}"/>
              </a:ext>
            </a:extLst>
          </p:cNvPr>
          <p:cNvSpPr/>
          <p:nvPr/>
        </p:nvSpPr>
        <p:spPr bwMode="white">
          <a:xfrm>
            <a:off x="2880805" y="2736919"/>
            <a:ext cx="666446" cy="31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DA3FFA-7BF0-F6DB-BB80-EA95336D5238}"/>
              </a:ext>
            </a:extLst>
          </p:cNvPr>
          <p:cNvSpPr/>
          <p:nvPr/>
        </p:nvSpPr>
        <p:spPr bwMode="white">
          <a:xfrm>
            <a:off x="9402458" y="2736919"/>
            <a:ext cx="666446" cy="31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91C27C-658A-2475-D03B-A213C6690671}"/>
              </a:ext>
            </a:extLst>
          </p:cNvPr>
          <p:cNvSpPr/>
          <p:nvPr/>
        </p:nvSpPr>
        <p:spPr bwMode="white">
          <a:xfrm>
            <a:off x="6136871" y="4549626"/>
            <a:ext cx="675966" cy="324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7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2023-07-20T00:26:43Z</dcterms:created>
  <dcterms:modified xsi:type="dcterms:W3CDTF">2023-07-25T07:08:40Z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