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2411730"/>
            <a:ext cx="6867525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3440430"/>
            <a:ext cx="803910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CAEE4D-B17D-B2AE-0340-00623906E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2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A3D08E2-1A2D-00A5-FE0B-27F3EE06B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0" y="3722060"/>
            <a:ext cx="11520000" cy="1833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290C87-C5D0-1B52-2372-C72CC1836011}"/>
              </a:ext>
            </a:extLst>
          </p:cNvPr>
          <p:cNvSpPr/>
          <p:nvPr/>
        </p:nvSpPr>
        <p:spPr bwMode="white">
          <a:xfrm>
            <a:off x="10092878" y="4180429"/>
            <a:ext cx="399867" cy="315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B657FF-ADA9-677B-2A7C-D4056ACE5A60}"/>
              </a:ext>
            </a:extLst>
          </p:cNvPr>
          <p:cNvSpPr/>
          <p:nvPr/>
        </p:nvSpPr>
        <p:spPr bwMode="white">
          <a:xfrm>
            <a:off x="1400515" y="4820235"/>
            <a:ext cx="761652" cy="324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742AAD-2481-9BD5-73DE-7214D07FD877}"/>
              </a:ext>
            </a:extLst>
          </p:cNvPr>
          <p:cNvSpPr/>
          <p:nvPr/>
        </p:nvSpPr>
        <p:spPr bwMode="white">
          <a:xfrm>
            <a:off x="3485539" y="4820235"/>
            <a:ext cx="771173" cy="324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1219D8-C83B-FE61-6A82-2B034C182098}"/>
              </a:ext>
            </a:extLst>
          </p:cNvPr>
          <p:cNvSpPr/>
          <p:nvPr/>
        </p:nvSpPr>
        <p:spPr bwMode="white">
          <a:xfrm>
            <a:off x="5589606" y="4820235"/>
            <a:ext cx="761652" cy="324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A18446-C3E0-A87D-3E7A-3CAC0A61E082}"/>
              </a:ext>
            </a:extLst>
          </p:cNvPr>
          <p:cNvSpPr/>
          <p:nvPr/>
        </p:nvSpPr>
        <p:spPr bwMode="white">
          <a:xfrm>
            <a:off x="10092878" y="4925278"/>
            <a:ext cx="399867" cy="324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5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1326E5-167B-5A1E-06C0-EC9DADF7A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9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EADDD8-E979-8824-2836-632CB71EB486}"/>
              </a:ext>
            </a:extLst>
          </p:cNvPr>
          <p:cNvSpPr/>
          <p:nvPr/>
        </p:nvSpPr>
        <p:spPr bwMode="white">
          <a:xfrm>
            <a:off x="1435834" y="1532521"/>
            <a:ext cx="1256727" cy="187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0DC13B-3B97-6908-EBC0-4AFC112B1C45}"/>
              </a:ext>
            </a:extLst>
          </p:cNvPr>
          <p:cNvSpPr/>
          <p:nvPr/>
        </p:nvSpPr>
        <p:spPr bwMode="white">
          <a:xfrm>
            <a:off x="4130181" y="1904296"/>
            <a:ext cx="1247206" cy="1272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91ED24-8D8A-0825-EE33-3829BFF708F3}"/>
              </a:ext>
            </a:extLst>
          </p:cNvPr>
          <p:cNvSpPr/>
          <p:nvPr/>
        </p:nvSpPr>
        <p:spPr bwMode="white">
          <a:xfrm>
            <a:off x="7614743" y="1885231"/>
            <a:ext cx="2018380" cy="1303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8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F7E716-9549-4980-4F8C-CAB2F29F4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2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285E103-BEEB-512F-750F-036392C99E60}"/>
              </a:ext>
            </a:extLst>
          </p:cNvPr>
          <p:cNvSpPr/>
          <p:nvPr/>
        </p:nvSpPr>
        <p:spPr bwMode="white">
          <a:xfrm>
            <a:off x="838986" y="1348034"/>
            <a:ext cx="1910698" cy="1574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C189E6-337E-E545-5F30-F7DD875C53C0}"/>
              </a:ext>
            </a:extLst>
          </p:cNvPr>
          <p:cNvSpPr/>
          <p:nvPr/>
        </p:nvSpPr>
        <p:spPr bwMode="white">
          <a:xfrm>
            <a:off x="1293024" y="3428642"/>
            <a:ext cx="399867" cy="343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F1D5F4-1443-7F3C-44AA-6D927131EE48}"/>
              </a:ext>
            </a:extLst>
          </p:cNvPr>
          <p:cNvSpPr/>
          <p:nvPr/>
        </p:nvSpPr>
        <p:spPr bwMode="white">
          <a:xfrm>
            <a:off x="4054016" y="3428642"/>
            <a:ext cx="390347" cy="343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399CCD-17A7-0E3F-EE64-919DAC2C6814}"/>
              </a:ext>
            </a:extLst>
          </p:cNvPr>
          <p:cNvSpPr/>
          <p:nvPr/>
        </p:nvSpPr>
        <p:spPr bwMode="white">
          <a:xfrm>
            <a:off x="6795966" y="3428642"/>
            <a:ext cx="409388" cy="352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692CC2B-A608-BCC3-407C-241D31752A3D}"/>
              </a:ext>
            </a:extLst>
          </p:cNvPr>
          <p:cNvSpPr/>
          <p:nvPr/>
        </p:nvSpPr>
        <p:spPr bwMode="white">
          <a:xfrm>
            <a:off x="9547438" y="3428642"/>
            <a:ext cx="409388" cy="352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285E103-BEEB-512F-750F-036392C99E60}"/>
              </a:ext>
            </a:extLst>
          </p:cNvPr>
          <p:cNvSpPr/>
          <p:nvPr/>
        </p:nvSpPr>
        <p:spPr bwMode="white">
          <a:xfrm>
            <a:off x="3489014" y="1348034"/>
            <a:ext cx="1910698" cy="1574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285E103-BEEB-512F-750F-036392C99E60}"/>
              </a:ext>
            </a:extLst>
          </p:cNvPr>
          <p:cNvSpPr/>
          <p:nvPr/>
        </p:nvSpPr>
        <p:spPr bwMode="white">
          <a:xfrm>
            <a:off x="6250005" y="1348034"/>
            <a:ext cx="1910698" cy="1574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285E103-BEEB-512F-750F-036392C99E60}"/>
              </a:ext>
            </a:extLst>
          </p:cNvPr>
          <p:cNvSpPr/>
          <p:nvPr/>
        </p:nvSpPr>
        <p:spPr bwMode="white">
          <a:xfrm>
            <a:off x="9001477" y="1348034"/>
            <a:ext cx="1910698" cy="1574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0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A2CE8E-6751-4242-51CB-0A33D05DD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7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416DC3-D4EA-86EC-717B-E52845F6C4A1}"/>
              </a:ext>
            </a:extLst>
          </p:cNvPr>
          <p:cNvSpPr/>
          <p:nvPr/>
        </p:nvSpPr>
        <p:spPr bwMode="white">
          <a:xfrm>
            <a:off x="6005752" y="2438437"/>
            <a:ext cx="238016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52DD61-8D25-85C9-4861-D02983EDDD2B}"/>
              </a:ext>
            </a:extLst>
          </p:cNvPr>
          <p:cNvSpPr/>
          <p:nvPr/>
        </p:nvSpPr>
        <p:spPr bwMode="white">
          <a:xfrm>
            <a:off x="6015272" y="3201166"/>
            <a:ext cx="228495" cy="257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8701BB-08CE-96DF-C16C-CE72906A56E9}"/>
              </a:ext>
            </a:extLst>
          </p:cNvPr>
          <p:cNvSpPr/>
          <p:nvPr/>
        </p:nvSpPr>
        <p:spPr bwMode="white">
          <a:xfrm>
            <a:off x="6034314" y="3954362"/>
            <a:ext cx="161851" cy="257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70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