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2475738"/>
            <a:ext cx="6867525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2" y="3504438"/>
            <a:ext cx="62388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531D8F-E42F-ED28-BFD6-7578E88E9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5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787884-9AAE-4F52-70CE-CBAAAA6FC29E}"/>
              </a:ext>
            </a:extLst>
          </p:cNvPr>
          <p:cNvSpPr/>
          <p:nvPr/>
        </p:nvSpPr>
        <p:spPr bwMode="white">
          <a:xfrm>
            <a:off x="5063206" y="3328691"/>
            <a:ext cx="352264" cy="334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B07F2A-AB16-2C97-2BDD-514F448E1424}"/>
              </a:ext>
            </a:extLst>
          </p:cNvPr>
          <p:cNvSpPr/>
          <p:nvPr/>
        </p:nvSpPr>
        <p:spPr bwMode="white">
          <a:xfrm>
            <a:off x="10680396" y="3328691"/>
            <a:ext cx="352264" cy="334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244EDE3-B13D-60F3-E3B9-9D2F65C0C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25064"/>
            <a:ext cx="11520000" cy="250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E22131-D549-B646-9E24-4898AB4D7F02}"/>
              </a:ext>
            </a:extLst>
          </p:cNvPr>
          <p:cNvSpPr/>
          <p:nvPr/>
        </p:nvSpPr>
        <p:spPr bwMode="white">
          <a:xfrm>
            <a:off x="10985057" y="4645557"/>
            <a:ext cx="352263" cy="333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40B45D-29BD-7AE9-B4FA-C6CC15E8B621}"/>
              </a:ext>
            </a:extLst>
          </p:cNvPr>
          <p:cNvSpPr/>
          <p:nvPr/>
        </p:nvSpPr>
        <p:spPr bwMode="white">
          <a:xfrm>
            <a:off x="10985057" y="5256157"/>
            <a:ext cx="352263" cy="343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3E203F-2EBB-01B6-27C5-DCC60A7AA5BA}"/>
              </a:ext>
            </a:extLst>
          </p:cNvPr>
          <p:cNvSpPr/>
          <p:nvPr/>
        </p:nvSpPr>
        <p:spPr bwMode="white">
          <a:xfrm>
            <a:off x="11070743" y="5933542"/>
            <a:ext cx="238016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4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1CAE63-1539-94B3-4626-A95EE3548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0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D9E867-9DFC-BF76-1865-9A5C0B51101C}"/>
              </a:ext>
            </a:extLst>
          </p:cNvPr>
          <p:cNvSpPr/>
          <p:nvPr/>
        </p:nvSpPr>
        <p:spPr bwMode="white">
          <a:xfrm>
            <a:off x="4539570" y="1876825"/>
            <a:ext cx="95206" cy="1144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7543F1-F23E-10B5-FD7D-2AF9BBB31D93}"/>
              </a:ext>
            </a:extLst>
          </p:cNvPr>
          <p:cNvSpPr/>
          <p:nvPr/>
        </p:nvSpPr>
        <p:spPr bwMode="white">
          <a:xfrm>
            <a:off x="8900033" y="2449212"/>
            <a:ext cx="1218644" cy="38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32A615-E714-4FCD-F0ED-3E68A5FD9356}"/>
              </a:ext>
            </a:extLst>
          </p:cNvPr>
          <p:cNvSpPr/>
          <p:nvPr/>
        </p:nvSpPr>
        <p:spPr bwMode="white">
          <a:xfrm>
            <a:off x="2530710" y="2735405"/>
            <a:ext cx="923504" cy="38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BA1D53-0D0C-55E1-F8CE-4D7EAAE8A43E}"/>
              </a:ext>
            </a:extLst>
          </p:cNvPr>
          <p:cNvSpPr/>
          <p:nvPr/>
        </p:nvSpPr>
        <p:spPr bwMode="white">
          <a:xfrm>
            <a:off x="4587173" y="3031138"/>
            <a:ext cx="1218644" cy="38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5B674A-85A4-5B6A-086B-A2BA14D3FCFA}"/>
              </a:ext>
            </a:extLst>
          </p:cNvPr>
          <p:cNvSpPr/>
          <p:nvPr/>
        </p:nvSpPr>
        <p:spPr bwMode="white">
          <a:xfrm>
            <a:off x="2473586" y="2783104"/>
            <a:ext cx="104727" cy="868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0DB33648-8043-1488-D023-725FC7FAAC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81005"/>
            <a:ext cx="11520000" cy="277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D96A7AF-562C-4954-C600-67DDBBCDE723}"/>
              </a:ext>
            </a:extLst>
          </p:cNvPr>
          <p:cNvSpPr/>
          <p:nvPr/>
        </p:nvSpPr>
        <p:spPr bwMode="white">
          <a:xfrm>
            <a:off x="1797619" y="6409482"/>
            <a:ext cx="238016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D34D036-D1F6-E6D5-E3AD-5DFBC24C73C3}"/>
              </a:ext>
            </a:extLst>
          </p:cNvPr>
          <p:cNvSpPr/>
          <p:nvPr/>
        </p:nvSpPr>
        <p:spPr bwMode="white">
          <a:xfrm>
            <a:off x="4691900" y="6419025"/>
            <a:ext cx="228495" cy="25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A6A7EB8-566A-89B8-C1FF-03AF7B9FBB3F}"/>
              </a:ext>
            </a:extLst>
          </p:cNvPr>
          <p:cNvSpPr/>
          <p:nvPr/>
        </p:nvSpPr>
        <p:spPr bwMode="white">
          <a:xfrm>
            <a:off x="7281520" y="6419025"/>
            <a:ext cx="238016" cy="25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53986B2-8558-A56B-727F-D2BA97843EDA}"/>
              </a:ext>
            </a:extLst>
          </p:cNvPr>
          <p:cNvSpPr/>
          <p:nvPr/>
        </p:nvSpPr>
        <p:spPr bwMode="white">
          <a:xfrm>
            <a:off x="9642644" y="6409482"/>
            <a:ext cx="238016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59D6BB-98CA-5767-43C6-7FC00C151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9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矩形 1"/>
          <p:cNvSpPr/>
          <p:nvPr/>
        </p:nvSpPr>
        <p:spPr>
          <a:xfrm>
            <a:off x="1432874" y="2743200"/>
            <a:ext cx="1791093" cy="966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65344" y="2743199"/>
            <a:ext cx="1791093" cy="966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372672" y="2743198"/>
            <a:ext cx="1791093" cy="966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5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