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12860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3484435"/>
            <a:ext cx="119824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78E97C-4F67-5F3D-FE94-DFEDDF6455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7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E41CC-67A2-2F53-0DA8-8B8CE332E296}"/>
              </a:ext>
            </a:extLst>
          </p:cNvPr>
          <p:cNvSpPr/>
          <p:nvPr/>
        </p:nvSpPr>
        <p:spPr bwMode="white">
          <a:xfrm>
            <a:off x="1376313" y="3169099"/>
            <a:ext cx="8504347" cy="46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5E41CC-67A2-2F53-0DA8-8B8CE332E296}"/>
              </a:ext>
            </a:extLst>
          </p:cNvPr>
          <p:cNvSpPr/>
          <p:nvPr/>
        </p:nvSpPr>
        <p:spPr bwMode="white">
          <a:xfrm>
            <a:off x="3770722" y="3629320"/>
            <a:ext cx="4194927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5E41CC-67A2-2F53-0DA8-8B8CE332E296}"/>
              </a:ext>
            </a:extLst>
          </p:cNvPr>
          <p:cNvSpPr/>
          <p:nvPr/>
        </p:nvSpPr>
        <p:spPr bwMode="white">
          <a:xfrm>
            <a:off x="1527141" y="3629320"/>
            <a:ext cx="244241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B539C2-6C47-703F-E64E-C8611A9AB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44602C-5A1E-489B-BC63-EBB33B435269}"/>
              </a:ext>
            </a:extLst>
          </p:cNvPr>
          <p:cNvSpPr/>
          <p:nvPr/>
        </p:nvSpPr>
        <p:spPr bwMode="white">
          <a:xfrm>
            <a:off x="2273652" y="1324220"/>
            <a:ext cx="418909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9BFDEB-B3BA-79EA-A961-7ED4A20E4E47}"/>
              </a:ext>
            </a:extLst>
          </p:cNvPr>
          <p:cNvSpPr/>
          <p:nvPr/>
        </p:nvSpPr>
        <p:spPr bwMode="white">
          <a:xfrm>
            <a:off x="5006082" y="1324220"/>
            <a:ext cx="409388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A34683-0718-16D9-2236-ED5DD095A362}"/>
              </a:ext>
            </a:extLst>
          </p:cNvPr>
          <p:cNvSpPr/>
          <p:nvPr/>
        </p:nvSpPr>
        <p:spPr bwMode="white">
          <a:xfrm>
            <a:off x="8100297" y="1324220"/>
            <a:ext cx="418909" cy="26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503C95-8D32-6636-E347-5D3B72C7E0EB}"/>
              </a:ext>
            </a:extLst>
          </p:cNvPr>
          <p:cNvSpPr/>
          <p:nvPr/>
        </p:nvSpPr>
        <p:spPr bwMode="white">
          <a:xfrm>
            <a:off x="11013619" y="1324220"/>
            <a:ext cx="371305" cy="257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409DAD-FD59-ECA3-2BFA-7AF625453C9D}"/>
              </a:ext>
            </a:extLst>
          </p:cNvPr>
          <p:cNvSpPr/>
          <p:nvPr/>
        </p:nvSpPr>
        <p:spPr bwMode="white">
          <a:xfrm>
            <a:off x="781105" y="2002038"/>
            <a:ext cx="1593130" cy="132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3661BA-5ED0-CBFC-C811-FA0BC016C5DE}"/>
              </a:ext>
            </a:extLst>
          </p:cNvPr>
          <p:cNvSpPr/>
          <p:nvPr/>
        </p:nvSpPr>
        <p:spPr bwMode="white">
          <a:xfrm>
            <a:off x="3694428" y="2002038"/>
            <a:ext cx="1593130" cy="132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C10A75-32CA-8D87-F66A-EA5C36777D88}"/>
              </a:ext>
            </a:extLst>
          </p:cNvPr>
          <p:cNvSpPr/>
          <p:nvPr/>
        </p:nvSpPr>
        <p:spPr bwMode="white">
          <a:xfrm>
            <a:off x="6505484" y="2002038"/>
            <a:ext cx="1720579" cy="132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F0FF7FA-5D0F-7991-9139-6483DA11EB08}"/>
              </a:ext>
            </a:extLst>
          </p:cNvPr>
          <p:cNvSpPr/>
          <p:nvPr/>
        </p:nvSpPr>
        <p:spPr bwMode="white">
          <a:xfrm>
            <a:off x="9521072" y="2002038"/>
            <a:ext cx="1593130" cy="132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img_16777215">
            <a:extLst>
              <a:ext uri="{FF2B5EF4-FFF2-40B4-BE49-F238E27FC236}">
                <a16:creationId xmlns:a16="http://schemas.microsoft.com/office/drawing/2014/main" id="{0B5BA0B4-B69F-217D-D6BA-2FECE6D0F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6437"/>
            <a:ext cx="11520000" cy="2966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6AEC063B-0346-09CA-F1F2-D8A41A0CF467}"/>
              </a:ext>
            </a:extLst>
          </p:cNvPr>
          <p:cNvSpPr/>
          <p:nvPr/>
        </p:nvSpPr>
        <p:spPr bwMode="white">
          <a:xfrm>
            <a:off x="2738903" y="4812310"/>
            <a:ext cx="1109036" cy="1095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EB1E101-D1BA-9786-D990-820C61017964}"/>
              </a:ext>
            </a:extLst>
          </p:cNvPr>
          <p:cNvSpPr/>
          <p:nvPr/>
        </p:nvSpPr>
        <p:spPr bwMode="white">
          <a:xfrm>
            <a:off x="6290846" y="4812310"/>
            <a:ext cx="1131216" cy="1095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C5488BDD-382D-3412-2B01-ABB0F3225915}"/>
              </a:ext>
            </a:extLst>
          </p:cNvPr>
          <p:cNvSpPr/>
          <p:nvPr/>
        </p:nvSpPr>
        <p:spPr bwMode="white">
          <a:xfrm>
            <a:off x="9794450" y="4812310"/>
            <a:ext cx="1131216" cy="1095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8E352E47-FA00-5E2A-6B7A-8B7828DA55D0}"/>
              </a:ext>
            </a:extLst>
          </p:cNvPr>
          <p:cNvSpPr/>
          <p:nvPr/>
        </p:nvSpPr>
        <p:spPr bwMode="white">
          <a:xfrm>
            <a:off x="1559603" y="5995104"/>
            <a:ext cx="218975" cy="17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63FC631F-1E4B-4DD5-3CBF-EF6BB447D200}"/>
              </a:ext>
            </a:extLst>
          </p:cNvPr>
          <p:cNvSpPr/>
          <p:nvPr/>
        </p:nvSpPr>
        <p:spPr bwMode="white">
          <a:xfrm>
            <a:off x="5129851" y="5995104"/>
            <a:ext cx="218975" cy="17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C0779EE8-EE2D-B613-BB57-6F354F492F72}"/>
              </a:ext>
            </a:extLst>
          </p:cNvPr>
          <p:cNvSpPr/>
          <p:nvPr/>
        </p:nvSpPr>
        <p:spPr bwMode="white">
          <a:xfrm>
            <a:off x="8728661" y="5995104"/>
            <a:ext cx="218975" cy="171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3689BD-C00E-1637-AA78-9F15D90D5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9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5340A2-657F-FED5-625D-9648A67BF47E}"/>
              </a:ext>
            </a:extLst>
          </p:cNvPr>
          <p:cNvSpPr/>
          <p:nvPr/>
        </p:nvSpPr>
        <p:spPr bwMode="white">
          <a:xfrm>
            <a:off x="8195504" y="2001129"/>
            <a:ext cx="409388" cy="34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AFA98D41-F434-75BA-2804-FD05749C8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0" y="3079313"/>
            <a:ext cx="11520000" cy="2422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BC693D-4A89-915A-3BC7-A01E0FCE6A9D}"/>
              </a:ext>
            </a:extLst>
          </p:cNvPr>
          <p:cNvSpPr/>
          <p:nvPr/>
        </p:nvSpPr>
        <p:spPr bwMode="white">
          <a:xfrm>
            <a:off x="1278811" y="4383464"/>
            <a:ext cx="5674314" cy="1070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8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2023-07-25T05:07:58Z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