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30564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496437"/>
            <a:ext cx="113538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6A0495-3A95-6933-850E-504D21027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6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8FE8BB-BE41-3202-B6A3-9BDB7CFA6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1" y="2085105"/>
            <a:ext cx="11520000" cy="277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2AA369-B01A-2C03-66B3-9310D49BF364}"/>
              </a:ext>
            </a:extLst>
          </p:cNvPr>
          <p:cNvSpPr/>
          <p:nvPr/>
        </p:nvSpPr>
        <p:spPr bwMode="white">
          <a:xfrm>
            <a:off x="3030331" y="2237565"/>
            <a:ext cx="418909" cy="25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5C696E-9196-09DE-6BE6-CC2B06F7C5C4}"/>
              </a:ext>
            </a:extLst>
          </p:cNvPr>
          <p:cNvSpPr/>
          <p:nvPr/>
        </p:nvSpPr>
        <p:spPr bwMode="white">
          <a:xfrm>
            <a:off x="7067092" y="2237565"/>
            <a:ext cx="399867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6F2FAC-A483-6BBD-9869-A3D7E9185215}"/>
              </a:ext>
            </a:extLst>
          </p:cNvPr>
          <p:cNvSpPr/>
          <p:nvPr/>
        </p:nvSpPr>
        <p:spPr bwMode="white">
          <a:xfrm>
            <a:off x="11046728" y="2237565"/>
            <a:ext cx="418910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B7BFA4-C9D2-8DF8-B971-489E7CA5DC5F}"/>
              </a:ext>
            </a:extLst>
          </p:cNvPr>
          <p:cNvSpPr/>
          <p:nvPr/>
        </p:nvSpPr>
        <p:spPr bwMode="white">
          <a:xfrm>
            <a:off x="887017" y="2923637"/>
            <a:ext cx="1466055" cy="185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E57C94-32BF-856E-96AC-E8CAFF3CC0F5}"/>
              </a:ext>
            </a:extLst>
          </p:cNvPr>
          <p:cNvSpPr/>
          <p:nvPr/>
        </p:nvSpPr>
        <p:spPr bwMode="white">
          <a:xfrm>
            <a:off x="4478636" y="3161857"/>
            <a:ext cx="1527142" cy="126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4319D2-EF33-7D71-AD3F-8DA8F18A1777}"/>
              </a:ext>
            </a:extLst>
          </p:cNvPr>
          <p:cNvSpPr/>
          <p:nvPr/>
        </p:nvSpPr>
        <p:spPr bwMode="white">
          <a:xfrm>
            <a:off x="6125716" y="3161857"/>
            <a:ext cx="1527135" cy="131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8ADDE1-81F5-758C-468F-51C10C60D526}"/>
              </a:ext>
            </a:extLst>
          </p:cNvPr>
          <p:cNvSpPr/>
          <p:nvPr/>
        </p:nvSpPr>
        <p:spPr bwMode="white">
          <a:xfrm>
            <a:off x="8486840" y="3161857"/>
            <a:ext cx="1527135" cy="126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7339FE-8192-2722-2150-4A9FC077CE74}"/>
              </a:ext>
            </a:extLst>
          </p:cNvPr>
          <p:cNvSpPr/>
          <p:nvPr/>
        </p:nvSpPr>
        <p:spPr bwMode="white">
          <a:xfrm>
            <a:off x="10124388" y="3161857"/>
            <a:ext cx="1527142" cy="131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1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831DC-8810-04EA-AC22-974AC0FB2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5732"/>
            <a:ext cx="11520000" cy="393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9F5941-77D1-C182-861E-4F612341E5BB}"/>
              </a:ext>
            </a:extLst>
          </p:cNvPr>
          <p:cNvSpPr/>
          <p:nvPr/>
        </p:nvSpPr>
        <p:spPr bwMode="white">
          <a:xfrm>
            <a:off x="3817856" y="1820302"/>
            <a:ext cx="1376655" cy="230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C4E81C-7843-39D8-0F7D-1EAE5B16D435}"/>
              </a:ext>
            </a:extLst>
          </p:cNvPr>
          <p:cNvSpPr/>
          <p:nvPr/>
        </p:nvSpPr>
        <p:spPr bwMode="white">
          <a:xfrm>
            <a:off x="9520737" y="1820302"/>
            <a:ext cx="1376649" cy="230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1099FE7-4B30-211D-379D-5A14D435710A}"/>
              </a:ext>
            </a:extLst>
          </p:cNvPr>
          <p:cNvSpPr/>
          <p:nvPr/>
        </p:nvSpPr>
        <p:spPr bwMode="white">
          <a:xfrm>
            <a:off x="2759206" y="3756365"/>
            <a:ext cx="238016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7CE5229-6399-BAB9-4EC2-3695FDBB1CA8}"/>
              </a:ext>
            </a:extLst>
          </p:cNvPr>
          <p:cNvSpPr/>
          <p:nvPr/>
        </p:nvSpPr>
        <p:spPr bwMode="white">
          <a:xfrm>
            <a:off x="8452561" y="3756365"/>
            <a:ext cx="247537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img_16777215">
            <a:extLst>
              <a:ext uri="{FF2B5EF4-FFF2-40B4-BE49-F238E27FC236}">
                <a16:creationId xmlns:a16="http://schemas.microsoft.com/office/drawing/2014/main" id="{70577728-1CF0-78BE-3841-EBA65233C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28939"/>
            <a:ext cx="11520000" cy="2570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9D2E79C7-4527-DFBF-7D60-56E2A84739B2}"/>
              </a:ext>
            </a:extLst>
          </p:cNvPr>
          <p:cNvSpPr/>
          <p:nvPr/>
        </p:nvSpPr>
        <p:spPr bwMode="white">
          <a:xfrm>
            <a:off x="816990" y="5633442"/>
            <a:ext cx="10646003" cy="106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0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E011A6-DC0D-4588-0028-D9DF7C7EF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3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>
            <a:extLst>
              <a:ext uri="{FF2B5EF4-FFF2-40B4-BE49-F238E27FC236}">
                <a16:creationId xmlns:a16="http://schemas.microsoft.com/office/drawing/2014/main" id="{5FC1E621-5903-2492-5704-C9D62A6B3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4" y="4303004"/>
            <a:ext cx="11520000" cy="118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7D36DB-D66C-CD68-DA19-2DEB167D4C30}"/>
              </a:ext>
            </a:extLst>
          </p:cNvPr>
          <p:cNvSpPr/>
          <p:nvPr/>
        </p:nvSpPr>
        <p:spPr bwMode="white">
          <a:xfrm>
            <a:off x="1297665" y="5065900"/>
            <a:ext cx="3475041" cy="352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280025-C9CF-78F0-C468-85408069B124}"/>
              </a:ext>
            </a:extLst>
          </p:cNvPr>
          <p:cNvSpPr/>
          <p:nvPr/>
        </p:nvSpPr>
        <p:spPr bwMode="white">
          <a:xfrm>
            <a:off x="6476904" y="5065900"/>
            <a:ext cx="4608000" cy="352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1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2023-07-20T00:26:43Z</dcterms:created>
  <dcterms:modified xsi:type="dcterms:W3CDTF">2023-07-25T06:42:37Z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