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294572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3466147"/>
            <a:ext cx="1198245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C99209-F64A-2E3D-5FD7-5C1346250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8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12481FE-1CD1-03DE-79C2-FBD26F5FB7E4}"/>
              </a:ext>
            </a:extLst>
          </p:cNvPr>
          <p:cNvSpPr/>
          <p:nvPr/>
        </p:nvSpPr>
        <p:spPr bwMode="white">
          <a:xfrm>
            <a:off x="1578644" y="3201600"/>
            <a:ext cx="218975" cy="247924"/>
          </a:xfrm>
          <a:prstGeom prst="rect">
            <a:avLst/>
          </a:prstGeom>
          <a:solidFill>
            <a:srgbClr val="FDE6F3"/>
          </a:solidFill>
          <a:ln w="12700" cap="flat" cmpd="sng" algn="ctr">
            <a:solidFill>
              <a:srgbClr val="FDE6F3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30A52AC-AC7D-C442-9BE4-B508D756E09C}"/>
              </a:ext>
            </a:extLst>
          </p:cNvPr>
          <p:cNvSpPr/>
          <p:nvPr/>
        </p:nvSpPr>
        <p:spPr bwMode="white">
          <a:xfrm>
            <a:off x="4301553" y="3201600"/>
            <a:ext cx="228495" cy="238389"/>
          </a:xfrm>
          <a:prstGeom prst="rect">
            <a:avLst/>
          </a:prstGeom>
          <a:solidFill>
            <a:srgbClr val="FDE6F3"/>
          </a:solidFill>
          <a:ln w="12700" cap="flat" cmpd="sng" algn="ctr">
            <a:solidFill>
              <a:srgbClr val="FDE6F3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B0CEE10-2467-92CC-C9AB-DA9FA1943D61}"/>
              </a:ext>
            </a:extLst>
          </p:cNvPr>
          <p:cNvSpPr/>
          <p:nvPr/>
        </p:nvSpPr>
        <p:spPr bwMode="white">
          <a:xfrm>
            <a:off x="7005421" y="3201600"/>
            <a:ext cx="238016" cy="238389"/>
          </a:xfrm>
          <a:prstGeom prst="rect">
            <a:avLst/>
          </a:prstGeom>
          <a:solidFill>
            <a:srgbClr val="FDE6F3"/>
          </a:solidFill>
          <a:ln w="12700" cap="flat" cmpd="sng" algn="ctr">
            <a:solidFill>
              <a:srgbClr val="FDE6F3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2A3EED-729E-13E2-E2F9-E13C4B0F9BF4}"/>
              </a:ext>
            </a:extLst>
          </p:cNvPr>
          <p:cNvSpPr/>
          <p:nvPr/>
        </p:nvSpPr>
        <p:spPr bwMode="white">
          <a:xfrm>
            <a:off x="9737851" y="3201600"/>
            <a:ext cx="218975" cy="238389"/>
          </a:xfrm>
          <a:prstGeom prst="rect">
            <a:avLst/>
          </a:prstGeom>
          <a:solidFill>
            <a:srgbClr val="FDE6F3"/>
          </a:solidFill>
          <a:ln w="12700" cap="flat" cmpd="sng" algn="ctr">
            <a:solidFill>
              <a:srgbClr val="FDE6F3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AD73AB6B-9A93-BB76-79FF-74426E5A2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78626"/>
            <a:ext cx="11520000" cy="3003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3A15B26-D00E-24A5-8B9A-CE8ABB31AD7C}"/>
              </a:ext>
            </a:extLst>
          </p:cNvPr>
          <p:cNvSpPr/>
          <p:nvPr/>
        </p:nvSpPr>
        <p:spPr bwMode="white">
          <a:xfrm>
            <a:off x="2302214" y="4717728"/>
            <a:ext cx="390347" cy="2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351E77-06E9-15B2-B48C-66B93D009D4D}"/>
              </a:ext>
            </a:extLst>
          </p:cNvPr>
          <p:cNvSpPr/>
          <p:nvPr/>
        </p:nvSpPr>
        <p:spPr bwMode="white">
          <a:xfrm>
            <a:off x="5186975" y="4717728"/>
            <a:ext cx="418909" cy="2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A29CCBB-ABF8-BD8D-6FB0-7AC66A5B0C6C}"/>
              </a:ext>
            </a:extLst>
          </p:cNvPr>
          <p:cNvSpPr/>
          <p:nvPr/>
        </p:nvSpPr>
        <p:spPr bwMode="white">
          <a:xfrm>
            <a:off x="8109818" y="4717728"/>
            <a:ext cx="418909" cy="2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464EBB9-404E-4E8D-E094-0821A2D9FAB7}"/>
              </a:ext>
            </a:extLst>
          </p:cNvPr>
          <p:cNvSpPr/>
          <p:nvPr/>
        </p:nvSpPr>
        <p:spPr bwMode="white">
          <a:xfrm>
            <a:off x="11023140" y="4717728"/>
            <a:ext cx="409389" cy="2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D7C68D9-57D4-5D6A-F7BC-BF196F21EB30}"/>
              </a:ext>
            </a:extLst>
          </p:cNvPr>
          <p:cNvSpPr/>
          <p:nvPr/>
        </p:nvSpPr>
        <p:spPr bwMode="white">
          <a:xfrm>
            <a:off x="828239" y="5328573"/>
            <a:ext cx="1527142" cy="1305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8A30E19-38F8-7BC0-C05A-CF5226A1C59C}"/>
              </a:ext>
            </a:extLst>
          </p:cNvPr>
          <p:cNvSpPr/>
          <p:nvPr/>
        </p:nvSpPr>
        <p:spPr bwMode="white">
          <a:xfrm>
            <a:off x="3786053" y="5328573"/>
            <a:ext cx="1466052" cy="1305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E8CED53-7E3E-612F-776A-6D462103C09F}"/>
              </a:ext>
            </a:extLst>
          </p:cNvPr>
          <p:cNvSpPr/>
          <p:nvPr/>
        </p:nvSpPr>
        <p:spPr bwMode="white">
          <a:xfrm>
            <a:off x="6654884" y="5328573"/>
            <a:ext cx="1527142" cy="1305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F115D54-B13C-8C92-AD59-B7E862609281}"/>
              </a:ext>
            </a:extLst>
          </p:cNvPr>
          <p:cNvSpPr/>
          <p:nvPr/>
        </p:nvSpPr>
        <p:spPr bwMode="white">
          <a:xfrm>
            <a:off x="9568206" y="5328573"/>
            <a:ext cx="1527142" cy="1305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82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243AA9-936E-CB23-A8F5-86A6E0717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7CC2FE-5417-F935-3B43-3E449185C918}"/>
              </a:ext>
            </a:extLst>
          </p:cNvPr>
          <p:cNvSpPr/>
          <p:nvPr/>
        </p:nvSpPr>
        <p:spPr bwMode="white">
          <a:xfrm>
            <a:off x="2054677" y="2465665"/>
            <a:ext cx="371305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E9B6A4-A576-84E4-F758-34AD228C0545}"/>
              </a:ext>
            </a:extLst>
          </p:cNvPr>
          <p:cNvSpPr/>
          <p:nvPr/>
        </p:nvSpPr>
        <p:spPr bwMode="white">
          <a:xfrm>
            <a:off x="4625256" y="2465665"/>
            <a:ext cx="418909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D3F96B-30E3-A76B-8D33-C5EC4EDB22CC}"/>
              </a:ext>
            </a:extLst>
          </p:cNvPr>
          <p:cNvSpPr/>
          <p:nvPr/>
        </p:nvSpPr>
        <p:spPr bwMode="white">
          <a:xfrm>
            <a:off x="7205355" y="2475193"/>
            <a:ext cx="361785" cy="257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31872A-EA46-F391-5FD6-7F7CA712E9BE}"/>
              </a:ext>
            </a:extLst>
          </p:cNvPr>
          <p:cNvSpPr/>
          <p:nvPr/>
        </p:nvSpPr>
        <p:spPr bwMode="white">
          <a:xfrm>
            <a:off x="9766413" y="2465665"/>
            <a:ext cx="418909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0C638F-FE7D-AF55-B233-EA07BDBD3795}"/>
              </a:ext>
            </a:extLst>
          </p:cNvPr>
          <p:cNvSpPr/>
          <p:nvPr/>
        </p:nvSpPr>
        <p:spPr bwMode="white">
          <a:xfrm>
            <a:off x="2054677" y="3084978"/>
            <a:ext cx="238016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C835E9-E601-F508-6C4B-B1BC3520D880}"/>
              </a:ext>
            </a:extLst>
          </p:cNvPr>
          <p:cNvSpPr/>
          <p:nvPr/>
        </p:nvSpPr>
        <p:spPr bwMode="white">
          <a:xfrm>
            <a:off x="4634776" y="3084978"/>
            <a:ext cx="409388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A3691B6-D608-B3CA-4F96-E30BD324133A}"/>
              </a:ext>
            </a:extLst>
          </p:cNvPr>
          <p:cNvSpPr/>
          <p:nvPr/>
        </p:nvSpPr>
        <p:spPr bwMode="white">
          <a:xfrm>
            <a:off x="7195834" y="3084978"/>
            <a:ext cx="418909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A277064-3BD0-F7A6-2E93-EFE56D4AEF5F}"/>
              </a:ext>
            </a:extLst>
          </p:cNvPr>
          <p:cNvSpPr/>
          <p:nvPr/>
        </p:nvSpPr>
        <p:spPr bwMode="white">
          <a:xfrm>
            <a:off x="9766413" y="3084978"/>
            <a:ext cx="418909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2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972E34-83ED-72CD-0466-691F4F064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7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56FAAB-5536-5B7C-7DB0-111ACD6FDF80}"/>
              </a:ext>
            </a:extLst>
          </p:cNvPr>
          <p:cNvSpPr/>
          <p:nvPr/>
        </p:nvSpPr>
        <p:spPr bwMode="white">
          <a:xfrm>
            <a:off x="1283504" y="2582944"/>
            <a:ext cx="5007867" cy="103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F5445749-0DC9-19C0-3B4B-6519B30C6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13" y="4307124"/>
            <a:ext cx="11520000" cy="1952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477A59-3164-618E-B702-42E324B173C2}"/>
              </a:ext>
            </a:extLst>
          </p:cNvPr>
          <p:cNvSpPr/>
          <p:nvPr/>
        </p:nvSpPr>
        <p:spPr bwMode="white">
          <a:xfrm>
            <a:off x="2545152" y="5135941"/>
            <a:ext cx="4969785" cy="352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38B001-BC8A-8B1F-0FD2-EA58CEE1765E}"/>
              </a:ext>
            </a:extLst>
          </p:cNvPr>
          <p:cNvSpPr/>
          <p:nvPr/>
        </p:nvSpPr>
        <p:spPr bwMode="white">
          <a:xfrm>
            <a:off x="2535632" y="5764700"/>
            <a:ext cx="5345176" cy="342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77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2023-07-20T00:26:43Z</dcterms:created>
  <dcterms:modified xsi:type="dcterms:W3CDTF">2023-07-25T06:23:08Z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