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285428"/>
            <a:ext cx="117729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12" y="3457003"/>
            <a:ext cx="5895975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D025FB-5309-A2F2-C91C-C958FE4E1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3111B41-3281-9BB4-4F08-776D72A5701F}"/>
              </a:ext>
            </a:extLst>
          </p:cNvPr>
          <p:cNvSpPr/>
          <p:nvPr/>
        </p:nvSpPr>
        <p:spPr bwMode="white">
          <a:xfrm>
            <a:off x="8547768" y="1926081"/>
            <a:ext cx="2408728" cy="353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739DBC-073B-8786-4BC3-FCF2AA18A8EB}"/>
              </a:ext>
            </a:extLst>
          </p:cNvPr>
          <p:cNvSpPr/>
          <p:nvPr/>
        </p:nvSpPr>
        <p:spPr bwMode="white">
          <a:xfrm>
            <a:off x="2378380" y="2518136"/>
            <a:ext cx="3503603" cy="353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3D4D9094-BE72-2A0F-0565-05467E63B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05150"/>
            <a:ext cx="11520000" cy="359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1AADC9-B53A-F6D9-CD8C-DDB7944EC524}"/>
              </a:ext>
            </a:extLst>
          </p:cNvPr>
          <p:cNvSpPr/>
          <p:nvPr/>
        </p:nvSpPr>
        <p:spPr bwMode="white">
          <a:xfrm>
            <a:off x="807471" y="4379682"/>
            <a:ext cx="4961733" cy="2222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64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C3D721-5464-B251-0B17-1DA86F393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7452"/>
            <a:ext cx="11520000" cy="3333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745B73-28C9-29D1-63CB-9E05FBD2EB08}"/>
              </a:ext>
            </a:extLst>
          </p:cNvPr>
          <p:cNvSpPr/>
          <p:nvPr/>
        </p:nvSpPr>
        <p:spPr bwMode="white">
          <a:xfrm>
            <a:off x="826511" y="1696825"/>
            <a:ext cx="6102189" cy="1588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23216444-C1B6-B276-5523-B841527CA8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70670"/>
            <a:ext cx="11520000" cy="3189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CEF96EA-1EC0-FC31-A1C2-700E4D28C621}"/>
              </a:ext>
            </a:extLst>
          </p:cNvPr>
          <p:cNvSpPr/>
          <p:nvPr/>
        </p:nvSpPr>
        <p:spPr bwMode="white">
          <a:xfrm>
            <a:off x="836033" y="5718957"/>
            <a:ext cx="8817014" cy="1040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38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1134B3-34DE-7882-4265-6D788DEA5B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6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04206C0-E8B3-36D7-4713-F0C511B39130}"/>
              </a:ext>
            </a:extLst>
          </p:cNvPr>
          <p:cNvSpPr/>
          <p:nvPr/>
        </p:nvSpPr>
        <p:spPr bwMode="white">
          <a:xfrm>
            <a:off x="816991" y="2543491"/>
            <a:ext cx="10806258" cy="972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16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2023-07-25T06:50:20Z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