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31148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3502723"/>
            <a:ext cx="651510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DDC5D2-3461-12FC-B311-F905A7949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6F2C3D-FFFB-3620-BD15-33CBE6DAA04C}"/>
              </a:ext>
            </a:extLst>
          </p:cNvPr>
          <p:cNvSpPr/>
          <p:nvPr/>
        </p:nvSpPr>
        <p:spPr bwMode="white">
          <a:xfrm>
            <a:off x="826512" y="2405487"/>
            <a:ext cx="5264925" cy="185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F547B6A-34B8-D633-0660-3CD1A93E2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57682"/>
            <a:ext cx="11520000" cy="248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721212-B15D-2942-2DFF-271550B2E61E}"/>
              </a:ext>
            </a:extLst>
          </p:cNvPr>
          <p:cNvSpPr/>
          <p:nvPr/>
        </p:nvSpPr>
        <p:spPr bwMode="white">
          <a:xfrm>
            <a:off x="826512" y="4830936"/>
            <a:ext cx="5674314" cy="118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2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B22B85-8AFD-0C08-5C97-EC5B6D6D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E9A624-7E10-90AB-7D82-CEF4B9D10477}"/>
              </a:ext>
            </a:extLst>
          </p:cNvPr>
          <p:cNvSpPr/>
          <p:nvPr/>
        </p:nvSpPr>
        <p:spPr bwMode="white">
          <a:xfrm>
            <a:off x="820133" y="1086862"/>
            <a:ext cx="6645898" cy="1703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BA91997-1547-429A-907A-F7925DA55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91736"/>
            <a:ext cx="11520000" cy="250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10A3BD-BBE2-C519-9BC4-E44E382AD5BD}"/>
              </a:ext>
            </a:extLst>
          </p:cNvPr>
          <p:cNvSpPr/>
          <p:nvPr/>
        </p:nvSpPr>
        <p:spPr bwMode="white">
          <a:xfrm>
            <a:off x="826512" y="4562573"/>
            <a:ext cx="5357472" cy="116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2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C333F7-B8F0-6707-57EB-5566392FC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0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3EB0EC-CB56-BDA7-C177-37E9043E0EEE}"/>
              </a:ext>
            </a:extLst>
          </p:cNvPr>
          <p:cNvSpPr/>
          <p:nvPr/>
        </p:nvSpPr>
        <p:spPr bwMode="white">
          <a:xfrm>
            <a:off x="1369190" y="2027595"/>
            <a:ext cx="409388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