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58580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3530155"/>
            <a:ext cx="603885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429D9B-AE65-BD95-FA7E-D078709AF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597941-0EF2-D186-8F28-C9C3210045DD}"/>
              </a:ext>
            </a:extLst>
          </p:cNvPr>
          <p:cNvSpPr/>
          <p:nvPr/>
        </p:nvSpPr>
        <p:spPr bwMode="white">
          <a:xfrm>
            <a:off x="3006743" y="1960585"/>
            <a:ext cx="428429" cy="26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0F6640-D90C-048F-0C3C-8FE6A3165008}"/>
              </a:ext>
            </a:extLst>
          </p:cNvPr>
          <p:cNvSpPr/>
          <p:nvPr/>
        </p:nvSpPr>
        <p:spPr bwMode="white">
          <a:xfrm>
            <a:off x="7005421" y="1960585"/>
            <a:ext cx="428429" cy="26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D65A54-8B14-62AC-40B7-FA9F22D660BB}"/>
              </a:ext>
            </a:extLst>
          </p:cNvPr>
          <p:cNvSpPr/>
          <p:nvPr/>
        </p:nvSpPr>
        <p:spPr bwMode="white">
          <a:xfrm>
            <a:off x="11023140" y="1960585"/>
            <a:ext cx="409389" cy="26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E94BAB-DB1F-986C-753A-B1B09E681C2C}"/>
              </a:ext>
            </a:extLst>
          </p:cNvPr>
          <p:cNvSpPr/>
          <p:nvPr/>
        </p:nvSpPr>
        <p:spPr bwMode="white">
          <a:xfrm>
            <a:off x="822888" y="2608441"/>
            <a:ext cx="1536569" cy="1838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E389541-62FF-BB48-04AA-378FB483BA62}"/>
              </a:ext>
            </a:extLst>
          </p:cNvPr>
          <p:cNvSpPr/>
          <p:nvPr/>
        </p:nvSpPr>
        <p:spPr bwMode="white">
          <a:xfrm>
            <a:off x="4514006" y="2856151"/>
            <a:ext cx="1475104" cy="1291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109B31E-F1AC-77A3-790D-2D56D9780101}"/>
              </a:ext>
            </a:extLst>
          </p:cNvPr>
          <p:cNvSpPr/>
          <p:nvPr/>
        </p:nvSpPr>
        <p:spPr bwMode="white">
          <a:xfrm>
            <a:off x="6106855" y="2856151"/>
            <a:ext cx="1536569" cy="1291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36E8347-991F-2A8E-A3DC-8510E58CD89E}"/>
              </a:ext>
            </a:extLst>
          </p:cNvPr>
          <p:cNvSpPr/>
          <p:nvPr/>
        </p:nvSpPr>
        <p:spPr bwMode="white">
          <a:xfrm>
            <a:off x="8467979" y="2846623"/>
            <a:ext cx="1536569" cy="1338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8E2A04D-1C30-52BE-2B35-259F02959BDD}"/>
              </a:ext>
            </a:extLst>
          </p:cNvPr>
          <p:cNvSpPr/>
          <p:nvPr/>
        </p:nvSpPr>
        <p:spPr bwMode="white">
          <a:xfrm>
            <a:off x="10105533" y="2846623"/>
            <a:ext cx="1536569" cy="1338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8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F68072-4749-0A99-3F57-19101FC17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0E65EC-C4F2-67AB-3469-7817E3D4CE35}"/>
              </a:ext>
            </a:extLst>
          </p:cNvPr>
          <p:cNvSpPr/>
          <p:nvPr/>
        </p:nvSpPr>
        <p:spPr bwMode="white">
          <a:xfrm>
            <a:off x="4177785" y="1562125"/>
            <a:ext cx="409388" cy="267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E8BE68-9E0A-2AE2-40E5-E88A01B536F2}"/>
              </a:ext>
            </a:extLst>
          </p:cNvPr>
          <p:cNvSpPr/>
          <p:nvPr/>
        </p:nvSpPr>
        <p:spPr bwMode="white">
          <a:xfrm>
            <a:off x="6110479" y="1571666"/>
            <a:ext cx="390347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D7736C-0BA3-DCD4-5BAC-8FCFE36249E2}"/>
              </a:ext>
            </a:extLst>
          </p:cNvPr>
          <p:cNvSpPr/>
          <p:nvPr/>
        </p:nvSpPr>
        <p:spPr bwMode="white">
          <a:xfrm>
            <a:off x="8005090" y="1571666"/>
            <a:ext cx="399867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93FE2A-6E65-CAEF-4C15-FF52DB8E4C5A}"/>
              </a:ext>
            </a:extLst>
          </p:cNvPr>
          <p:cNvSpPr/>
          <p:nvPr/>
        </p:nvSpPr>
        <p:spPr bwMode="white">
          <a:xfrm>
            <a:off x="9966347" y="1562125"/>
            <a:ext cx="409388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54C028-99E3-BA14-A0CF-C817CA492CD0}"/>
              </a:ext>
            </a:extLst>
          </p:cNvPr>
          <p:cNvSpPr/>
          <p:nvPr/>
        </p:nvSpPr>
        <p:spPr bwMode="white">
          <a:xfrm>
            <a:off x="4168264" y="2458949"/>
            <a:ext cx="418909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84808A-45C9-B882-7CB7-CEF2839886F1}"/>
              </a:ext>
            </a:extLst>
          </p:cNvPr>
          <p:cNvSpPr/>
          <p:nvPr/>
        </p:nvSpPr>
        <p:spPr bwMode="white">
          <a:xfrm>
            <a:off x="6081917" y="2458949"/>
            <a:ext cx="418909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D14C2C-D351-F764-0B8A-688BBA589205}"/>
              </a:ext>
            </a:extLst>
          </p:cNvPr>
          <p:cNvSpPr/>
          <p:nvPr/>
        </p:nvSpPr>
        <p:spPr bwMode="white">
          <a:xfrm>
            <a:off x="7995570" y="2468490"/>
            <a:ext cx="380826" cy="248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636D1C2-B91A-49D2-03BC-AC15CC14B8AA}"/>
              </a:ext>
            </a:extLst>
          </p:cNvPr>
          <p:cNvSpPr/>
          <p:nvPr/>
        </p:nvSpPr>
        <p:spPr bwMode="white">
          <a:xfrm>
            <a:off x="9956826" y="2458949"/>
            <a:ext cx="418910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398F8CC-0BB1-985E-6647-6820EA693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6232"/>
            <a:ext cx="11520000" cy="263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11715BE-3EB5-D012-8BE5-38ACEA5E2A1C}"/>
              </a:ext>
            </a:extLst>
          </p:cNvPr>
          <p:cNvSpPr/>
          <p:nvPr/>
        </p:nvSpPr>
        <p:spPr bwMode="white">
          <a:xfrm>
            <a:off x="6738842" y="4192863"/>
            <a:ext cx="4217652" cy="97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2CDD51-12D7-638F-FC33-433C0DC3C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4926CA-218E-26F2-D618-F47475A79974}"/>
              </a:ext>
            </a:extLst>
          </p:cNvPr>
          <p:cNvSpPr/>
          <p:nvPr/>
        </p:nvSpPr>
        <p:spPr bwMode="white">
          <a:xfrm>
            <a:off x="359999" y="3438462"/>
            <a:ext cx="3561551" cy="945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DD950B-0049-8FCB-141C-66166934A32F}"/>
              </a:ext>
            </a:extLst>
          </p:cNvPr>
          <p:cNvSpPr/>
          <p:nvPr/>
        </p:nvSpPr>
        <p:spPr bwMode="white">
          <a:xfrm>
            <a:off x="826512" y="1555424"/>
            <a:ext cx="5674314" cy="112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60000" y="499619"/>
            <a:ext cx="11520000" cy="3445498"/>
            <a:chOff x="360000" y="3412502"/>
            <a:chExt cx="11520000" cy="3445498"/>
          </a:xfrm>
        </p:grpSpPr>
        <p:pic>
          <p:nvPicPr>
            <p:cNvPr id="14" name="img_16777215">
              <a:extLst>
                <a:ext uri="{FF2B5EF4-FFF2-40B4-BE49-F238E27FC236}">
                  <a16:creationId xmlns:a16="http://schemas.microsoft.com/office/drawing/2014/main" id="{F12CDD51-12D7-638F-FC33-433C0DC3C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2" r="69002"/>
            <a:stretch/>
          </p:blipFill>
          <p:spPr>
            <a:xfrm>
              <a:off x="360000" y="3412502"/>
              <a:ext cx="3570977" cy="78749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5" name="img_16777215">
              <a:extLst>
                <a:ext uri="{FF2B5EF4-FFF2-40B4-BE49-F238E27FC236}">
                  <a16:creationId xmlns:a16="http://schemas.microsoft.com/office/drawing/2014/main" id="{40498F38-31B6-7830-ED66-11A7700D0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4196370"/>
              <a:ext cx="11520000" cy="266163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641DAF6-9AFD-EE07-BE59-9D38C6A8671B}"/>
              </a:ext>
            </a:extLst>
          </p:cNvPr>
          <p:cNvSpPr/>
          <p:nvPr/>
        </p:nvSpPr>
        <p:spPr bwMode="white">
          <a:xfrm>
            <a:off x="1864264" y="2848029"/>
            <a:ext cx="437950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169ED7F-5EE7-98D5-AD79-5F196F86CE3E}"/>
              </a:ext>
            </a:extLst>
          </p:cNvPr>
          <p:cNvSpPr/>
          <p:nvPr/>
        </p:nvSpPr>
        <p:spPr bwMode="white">
          <a:xfrm>
            <a:off x="2911537" y="2848029"/>
            <a:ext cx="437950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AB1D8F9-922B-B785-4628-AC719B2F5C03}"/>
              </a:ext>
            </a:extLst>
          </p:cNvPr>
          <p:cNvSpPr/>
          <p:nvPr/>
        </p:nvSpPr>
        <p:spPr bwMode="white">
          <a:xfrm>
            <a:off x="3958809" y="2848029"/>
            <a:ext cx="428429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A64E1BE-9535-2CBF-1AC0-24C1B5BF01FD}"/>
              </a:ext>
            </a:extLst>
          </p:cNvPr>
          <p:cNvSpPr/>
          <p:nvPr/>
        </p:nvSpPr>
        <p:spPr bwMode="white">
          <a:xfrm>
            <a:off x="4996561" y="2848029"/>
            <a:ext cx="447471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B7E9181-4D31-F4B7-5C7B-561CB96F7986}"/>
              </a:ext>
            </a:extLst>
          </p:cNvPr>
          <p:cNvSpPr/>
          <p:nvPr/>
        </p:nvSpPr>
        <p:spPr bwMode="white">
          <a:xfrm>
            <a:off x="7129190" y="2848029"/>
            <a:ext cx="437950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12B9464-D866-7633-A5B1-46D48AC1ACD0}"/>
              </a:ext>
            </a:extLst>
          </p:cNvPr>
          <p:cNvSpPr/>
          <p:nvPr/>
        </p:nvSpPr>
        <p:spPr bwMode="white">
          <a:xfrm>
            <a:off x="8176462" y="2848029"/>
            <a:ext cx="447471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A7C1265-6020-6478-33FB-982636869882}"/>
              </a:ext>
            </a:extLst>
          </p:cNvPr>
          <p:cNvSpPr/>
          <p:nvPr/>
        </p:nvSpPr>
        <p:spPr bwMode="white">
          <a:xfrm>
            <a:off x="9223735" y="2848029"/>
            <a:ext cx="437950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F623929-0293-E2AA-D286-1D01476DE8AC}"/>
              </a:ext>
            </a:extLst>
          </p:cNvPr>
          <p:cNvSpPr/>
          <p:nvPr/>
        </p:nvSpPr>
        <p:spPr bwMode="white">
          <a:xfrm>
            <a:off x="10271008" y="2848029"/>
            <a:ext cx="428429" cy="27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17C5027-1CB0-D404-E655-9E9B758D5F09}"/>
              </a:ext>
            </a:extLst>
          </p:cNvPr>
          <p:cNvSpPr/>
          <p:nvPr/>
        </p:nvSpPr>
        <p:spPr bwMode="white">
          <a:xfrm>
            <a:off x="5186975" y="3544442"/>
            <a:ext cx="2199272" cy="352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