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422588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7" y="3594163"/>
            <a:ext cx="55340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30C7FC-C46F-F339-CEA6-C3D3F99D6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D28AAC-7B53-2F47-D780-EA9CC1371B9B}"/>
              </a:ext>
            </a:extLst>
          </p:cNvPr>
          <p:cNvSpPr/>
          <p:nvPr/>
        </p:nvSpPr>
        <p:spPr bwMode="white">
          <a:xfrm>
            <a:off x="2273652" y="2007984"/>
            <a:ext cx="371305" cy="257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28D931-A0A1-17F8-1C65-62FA560061F7}"/>
              </a:ext>
            </a:extLst>
          </p:cNvPr>
          <p:cNvSpPr/>
          <p:nvPr/>
        </p:nvSpPr>
        <p:spPr bwMode="white">
          <a:xfrm>
            <a:off x="5006082" y="2007984"/>
            <a:ext cx="418909" cy="2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592CFF-3655-F4BD-494F-BD3F8E9F6B35}"/>
              </a:ext>
            </a:extLst>
          </p:cNvPr>
          <p:cNvSpPr/>
          <p:nvPr/>
        </p:nvSpPr>
        <p:spPr bwMode="white">
          <a:xfrm>
            <a:off x="7728991" y="2007984"/>
            <a:ext cx="437950" cy="257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4C8EA9-A4D7-4E5F-DE5B-581F465594E1}"/>
              </a:ext>
            </a:extLst>
          </p:cNvPr>
          <p:cNvSpPr/>
          <p:nvPr/>
        </p:nvSpPr>
        <p:spPr bwMode="white">
          <a:xfrm>
            <a:off x="10470942" y="2007984"/>
            <a:ext cx="428429" cy="2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C6465A-961F-3823-6625-D6193EC1B40D}"/>
              </a:ext>
            </a:extLst>
          </p:cNvPr>
          <p:cNvSpPr/>
          <p:nvPr/>
        </p:nvSpPr>
        <p:spPr bwMode="white">
          <a:xfrm>
            <a:off x="832615" y="2684324"/>
            <a:ext cx="1547502" cy="132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9810B5C-3ACD-2635-0BC6-9782FE3AC52E}"/>
              </a:ext>
            </a:extLst>
          </p:cNvPr>
          <p:cNvSpPr/>
          <p:nvPr/>
        </p:nvSpPr>
        <p:spPr bwMode="white">
          <a:xfrm>
            <a:off x="3518884" y="2693850"/>
            <a:ext cx="1611984" cy="1274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8088A6-30F5-E04B-41B0-AC2B11A465A0}"/>
              </a:ext>
            </a:extLst>
          </p:cNvPr>
          <p:cNvSpPr/>
          <p:nvPr/>
        </p:nvSpPr>
        <p:spPr bwMode="white">
          <a:xfrm>
            <a:off x="6251314" y="2684324"/>
            <a:ext cx="1611984" cy="132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DC5FAF5-855B-9C41-371A-CA1BC6CDC1F1}"/>
              </a:ext>
            </a:extLst>
          </p:cNvPr>
          <p:cNvSpPr/>
          <p:nvPr/>
        </p:nvSpPr>
        <p:spPr bwMode="white">
          <a:xfrm>
            <a:off x="8983744" y="2684324"/>
            <a:ext cx="1611984" cy="1322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8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781823-F8F1-208F-1456-8FF920544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7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981DD4-CA6F-123A-65F1-669C118D94B5}"/>
              </a:ext>
            </a:extLst>
          </p:cNvPr>
          <p:cNvSpPr/>
          <p:nvPr/>
        </p:nvSpPr>
        <p:spPr bwMode="white">
          <a:xfrm>
            <a:off x="1283504" y="3242821"/>
            <a:ext cx="3122776" cy="97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1AD0A2-9C89-FAD8-1A0E-71F674A1687F}"/>
              </a:ext>
            </a:extLst>
          </p:cNvPr>
          <p:cNvSpPr/>
          <p:nvPr/>
        </p:nvSpPr>
        <p:spPr bwMode="white">
          <a:xfrm>
            <a:off x="7014942" y="3259733"/>
            <a:ext cx="2951405" cy="95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7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FD36F0-31C3-67F6-7E20-2B0B8F05F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3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32B122-E538-DA19-E317-213E187A9E2E}"/>
              </a:ext>
            </a:extLst>
          </p:cNvPr>
          <p:cNvSpPr/>
          <p:nvPr/>
        </p:nvSpPr>
        <p:spPr bwMode="white">
          <a:xfrm>
            <a:off x="4006413" y="2047195"/>
            <a:ext cx="428429" cy="26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659EAA-5C8C-CE02-E4A6-06C4E18A6BC4}"/>
              </a:ext>
            </a:extLst>
          </p:cNvPr>
          <p:cNvSpPr/>
          <p:nvPr/>
        </p:nvSpPr>
        <p:spPr bwMode="white">
          <a:xfrm>
            <a:off x="1283504" y="3195687"/>
            <a:ext cx="5418954" cy="1034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2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A9BE25-36CB-2266-B3FD-5DD79E28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D2ADEF2-82AA-8CA1-5E22-2D9F03ADEE21}"/>
              </a:ext>
            </a:extLst>
          </p:cNvPr>
          <p:cNvSpPr/>
          <p:nvPr/>
        </p:nvSpPr>
        <p:spPr bwMode="white">
          <a:xfrm>
            <a:off x="5996231" y="2772970"/>
            <a:ext cx="371305" cy="305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63587B-B8A6-210E-2365-BC6EE5E636A5}"/>
              </a:ext>
            </a:extLst>
          </p:cNvPr>
          <p:cNvSpPr/>
          <p:nvPr/>
        </p:nvSpPr>
        <p:spPr bwMode="white">
          <a:xfrm>
            <a:off x="1550082" y="3393650"/>
            <a:ext cx="4588958" cy="1038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7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