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5FD"/>
    <a:srgbClr val="FFFBBF"/>
    <a:srgbClr val="FC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31148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3502723"/>
            <a:ext cx="692467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F61835-28C4-1638-B6F5-2457CF178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73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CB5F327-F818-B37E-8FE6-CD0B5BC9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8" y="1933905"/>
            <a:ext cx="11520000" cy="2805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EBD7FE-C5AC-66C3-7EEF-C083B8D34B29}"/>
              </a:ext>
            </a:extLst>
          </p:cNvPr>
          <p:cNvSpPr/>
          <p:nvPr/>
        </p:nvSpPr>
        <p:spPr bwMode="white">
          <a:xfrm>
            <a:off x="1327801" y="3241386"/>
            <a:ext cx="788171" cy="36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7F8F95-1E0C-F98F-FE42-615FB5C65CD7}"/>
              </a:ext>
            </a:extLst>
          </p:cNvPr>
          <p:cNvSpPr/>
          <p:nvPr/>
        </p:nvSpPr>
        <p:spPr bwMode="white">
          <a:xfrm>
            <a:off x="4336330" y="3241386"/>
            <a:ext cx="788171" cy="36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2A34A3-193A-2CA3-27AF-C7928615B322}"/>
              </a:ext>
            </a:extLst>
          </p:cNvPr>
          <p:cNvSpPr/>
          <p:nvPr/>
        </p:nvSpPr>
        <p:spPr bwMode="white">
          <a:xfrm>
            <a:off x="7313333" y="3241386"/>
            <a:ext cx="819696" cy="35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36D9E91-F8C9-2E9B-B335-E69B423F00CF}"/>
              </a:ext>
            </a:extLst>
          </p:cNvPr>
          <p:cNvSpPr/>
          <p:nvPr/>
        </p:nvSpPr>
        <p:spPr bwMode="white">
          <a:xfrm>
            <a:off x="10334346" y="3756744"/>
            <a:ext cx="788171" cy="35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89231D9-F317-D763-BA2D-06EB84A25F9F}"/>
              </a:ext>
            </a:extLst>
          </p:cNvPr>
          <p:cNvSpPr/>
          <p:nvPr/>
        </p:nvSpPr>
        <p:spPr bwMode="white">
          <a:xfrm>
            <a:off x="1327801" y="4272102"/>
            <a:ext cx="788171" cy="36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1577E59-7AE1-45B3-A7FE-F91D71E3C2C3}"/>
              </a:ext>
            </a:extLst>
          </p:cNvPr>
          <p:cNvSpPr/>
          <p:nvPr/>
        </p:nvSpPr>
        <p:spPr bwMode="white">
          <a:xfrm>
            <a:off x="4336330" y="4272102"/>
            <a:ext cx="788171" cy="36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2A18354-531F-2997-6525-E8D5DCCCB37F}"/>
              </a:ext>
            </a:extLst>
          </p:cNvPr>
          <p:cNvSpPr/>
          <p:nvPr/>
        </p:nvSpPr>
        <p:spPr bwMode="white">
          <a:xfrm>
            <a:off x="7357345" y="4272102"/>
            <a:ext cx="756643" cy="36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BD4815-3EB6-362D-2227-020A8CC86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6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C8811D6-2E6E-1F46-26E6-EE155F1D4437}"/>
              </a:ext>
            </a:extLst>
          </p:cNvPr>
          <p:cNvSpPr/>
          <p:nvPr/>
        </p:nvSpPr>
        <p:spPr bwMode="white">
          <a:xfrm>
            <a:off x="2816330" y="1550987"/>
            <a:ext cx="390347" cy="247725"/>
          </a:xfrm>
          <a:prstGeom prst="rect">
            <a:avLst/>
          </a:prstGeom>
          <a:solidFill>
            <a:srgbClr val="FCE0F1"/>
          </a:solidFill>
          <a:ln w="12700" cap="flat" cmpd="sng" algn="ctr">
            <a:solidFill>
              <a:srgbClr val="FCE0F1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59A5BF-EC45-6698-8C60-54EC4C5F0641}"/>
              </a:ext>
            </a:extLst>
          </p:cNvPr>
          <p:cNvSpPr/>
          <p:nvPr/>
        </p:nvSpPr>
        <p:spPr bwMode="white">
          <a:xfrm>
            <a:off x="4434842" y="1550987"/>
            <a:ext cx="352264" cy="247725"/>
          </a:xfrm>
          <a:prstGeom prst="rect">
            <a:avLst/>
          </a:prstGeom>
          <a:solidFill>
            <a:srgbClr val="FFFBBF"/>
          </a:solidFill>
          <a:ln w="12700" cap="flat" cmpd="sng" algn="ctr">
            <a:solidFill>
              <a:srgbClr val="FFFBBF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7F7205-DA49-9515-D2CD-C14EE2286B9D}"/>
              </a:ext>
            </a:extLst>
          </p:cNvPr>
          <p:cNvSpPr/>
          <p:nvPr/>
        </p:nvSpPr>
        <p:spPr bwMode="white">
          <a:xfrm>
            <a:off x="6072396" y="1550987"/>
            <a:ext cx="399867" cy="247725"/>
          </a:xfrm>
          <a:prstGeom prst="rect">
            <a:avLst/>
          </a:prstGeom>
          <a:solidFill>
            <a:srgbClr val="E0F5FD"/>
          </a:solidFill>
          <a:ln w="12700" cap="flat" cmpd="sng" algn="ctr">
            <a:solidFill>
              <a:srgbClr val="E0F5FD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E1EDFE-9E7B-CA20-6E9E-C3773AE27CD2}"/>
              </a:ext>
            </a:extLst>
          </p:cNvPr>
          <p:cNvSpPr/>
          <p:nvPr/>
        </p:nvSpPr>
        <p:spPr bwMode="white">
          <a:xfrm>
            <a:off x="7519537" y="1550987"/>
            <a:ext cx="399867" cy="247725"/>
          </a:xfrm>
          <a:prstGeom prst="rect">
            <a:avLst/>
          </a:prstGeom>
          <a:solidFill>
            <a:srgbClr val="FCE0F1"/>
          </a:solidFill>
          <a:ln w="12700" cap="flat" cmpd="sng" algn="ctr">
            <a:solidFill>
              <a:srgbClr val="FCE0F1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BA6891-60DB-87AB-580C-12F654BC5C0E}"/>
              </a:ext>
            </a:extLst>
          </p:cNvPr>
          <p:cNvSpPr/>
          <p:nvPr/>
        </p:nvSpPr>
        <p:spPr bwMode="white">
          <a:xfrm>
            <a:off x="9452231" y="1550987"/>
            <a:ext cx="390347" cy="247725"/>
          </a:xfrm>
          <a:prstGeom prst="rect">
            <a:avLst/>
          </a:prstGeom>
          <a:solidFill>
            <a:srgbClr val="FFFBBF"/>
          </a:solidFill>
          <a:ln w="12700" cap="flat" cmpd="sng" algn="ctr">
            <a:solidFill>
              <a:srgbClr val="FFFBBF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35E8245-2BA4-7DB3-2BC3-ECEB55651D41}"/>
              </a:ext>
            </a:extLst>
          </p:cNvPr>
          <p:cNvSpPr/>
          <p:nvPr/>
        </p:nvSpPr>
        <p:spPr bwMode="white">
          <a:xfrm>
            <a:off x="2797289" y="2484721"/>
            <a:ext cx="399867" cy="238197"/>
          </a:xfrm>
          <a:prstGeom prst="rect">
            <a:avLst/>
          </a:prstGeom>
          <a:solidFill>
            <a:srgbClr val="FCE0F1"/>
          </a:solidFill>
          <a:ln w="12700" cap="flat" cmpd="sng" algn="ctr">
            <a:solidFill>
              <a:srgbClr val="FCE0F1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6FAFCDF-3B38-9309-0602-EC0EE031D990}"/>
              </a:ext>
            </a:extLst>
          </p:cNvPr>
          <p:cNvSpPr/>
          <p:nvPr/>
        </p:nvSpPr>
        <p:spPr bwMode="white">
          <a:xfrm>
            <a:off x="4377719" y="2484721"/>
            <a:ext cx="390347" cy="238197"/>
          </a:xfrm>
          <a:prstGeom prst="rect">
            <a:avLst/>
          </a:prstGeom>
          <a:solidFill>
            <a:srgbClr val="FFFBBF"/>
          </a:solidFill>
          <a:ln w="12700" cap="flat" cmpd="sng" algn="ctr">
            <a:solidFill>
              <a:srgbClr val="FFFBBF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3DFADF-AFAD-F60D-75F4-E429F2269712}"/>
              </a:ext>
            </a:extLst>
          </p:cNvPr>
          <p:cNvSpPr/>
          <p:nvPr/>
        </p:nvSpPr>
        <p:spPr bwMode="white">
          <a:xfrm>
            <a:off x="6072396" y="2484721"/>
            <a:ext cx="399867" cy="238197"/>
          </a:xfrm>
          <a:prstGeom prst="rect">
            <a:avLst/>
          </a:prstGeom>
          <a:solidFill>
            <a:srgbClr val="E0F5FD"/>
          </a:solidFill>
          <a:ln w="12700" cap="flat" cmpd="sng" algn="ctr">
            <a:solidFill>
              <a:srgbClr val="E0F5FD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67B15D0-89CD-4F6A-9A09-8939C3E7D517}"/>
              </a:ext>
            </a:extLst>
          </p:cNvPr>
          <p:cNvSpPr/>
          <p:nvPr/>
        </p:nvSpPr>
        <p:spPr bwMode="white">
          <a:xfrm>
            <a:off x="7548099" y="2484721"/>
            <a:ext cx="380826" cy="238197"/>
          </a:xfrm>
          <a:prstGeom prst="rect">
            <a:avLst/>
          </a:prstGeom>
          <a:solidFill>
            <a:srgbClr val="FCE0F1"/>
          </a:solidFill>
          <a:ln w="12700" cap="flat" cmpd="sng" algn="ctr">
            <a:solidFill>
              <a:srgbClr val="FCE0F1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89F2B1-14D7-4745-94E0-D177F9007337}"/>
              </a:ext>
            </a:extLst>
          </p:cNvPr>
          <p:cNvSpPr/>
          <p:nvPr/>
        </p:nvSpPr>
        <p:spPr bwMode="white">
          <a:xfrm>
            <a:off x="9480793" y="2484721"/>
            <a:ext cx="361785" cy="238197"/>
          </a:xfrm>
          <a:prstGeom prst="rect">
            <a:avLst/>
          </a:prstGeom>
          <a:solidFill>
            <a:srgbClr val="FFFBBF"/>
          </a:solidFill>
          <a:ln w="12700" cap="flat" cmpd="sng" algn="ctr">
            <a:solidFill>
              <a:srgbClr val="FFFBBF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0A3DAF50-8462-AD1B-E2E8-03E10D32B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56480"/>
            <a:ext cx="11520000" cy="325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FD73E8E-2E73-C072-9067-52C935C31A1B}"/>
              </a:ext>
            </a:extLst>
          </p:cNvPr>
          <p:cNvSpPr/>
          <p:nvPr/>
        </p:nvSpPr>
        <p:spPr bwMode="white">
          <a:xfrm>
            <a:off x="1550082" y="4659292"/>
            <a:ext cx="3484561" cy="1084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6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F96F8F-CEE5-B130-35D0-63A55E6BC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2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0310AB-2509-A49E-8F02-63C8601B28C1}"/>
              </a:ext>
            </a:extLst>
          </p:cNvPr>
          <p:cNvSpPr/>
          <p:nvPr/>
        </p:nvSpPr>
        <p:spPr bwMode="white">
          <a:xfrm>
            <a:off x="5605884" y="2352785"/>
            <a:ext cx="409388" cy="333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EA9222-9913-70D1-29D9-1B2C2B240281}"/>
              </a:ext>
            </a:extLst>
          </p:cNvPr>
          <p:cNvSpPr/>
          <p:nvPr/>
        </p:nvSpPr>
        <p:spPr bwMode="white">
          <a:xfrm>
            <a:off x="7310082" y="2352785"/>
            <a:ext cx="409388" cy="333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1F4095-5A46-B5C7-0A07-8AA808C11407}"/>
              </a:ext>
            </a:extLst>
          </p:cNvPr>
          <p:cNvSpPr/>
          <p:nvPr/>
        </p:nvSpPr>
        <p:spPr bwMode="white">
          <a:xfrm>
            <a:off x="9014280" y="2352785"/>
            <a:ext cx="409388" cy="333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9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55D0D5-5F85-2D77-C01D-BA59248C3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4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FB28FA-347A-383B-32DD-CEA085BAFEE7}"/>
              </a:ext>
            </a:extLst>
          </p:cNvPr>
          <p:cNvSpPr/>
          <p:nvPr/>
        </p:nvSpPr>
        <p:spPr bwMode="white">
          <a:xfrm>
            <a:off x="9871140" y="1991881"/>
            <a:ext cx="390347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11FA3F-A510-8537-D72C-846A0C31C264}"/>
              </a:ext>
            </a:extLst>
          </p:cNvPr>
          <p:cNvSpPr/>
          <p:nvPr/>
        </p:nvSpPr>
        <p:spPr bwMode="white">
          <a:xfrm>
            <a:off x="4844231" y="2192287"/>
            <a:ext cx="2199272" cy="353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47A8EC-06AC-FE01-A9FA-564E406233C4}"/>
              </a:ext>
            </a:extLst>
          </p:cNvPr>
          <p:cNvSpPr/>
          <p:nvPr/>
        </p:nvSpPr>
        <p:spPr bwMode="white">
          <a:xfrm>
            <a:off x="8347834" y="2125485"/>
            <a:ext cx="361785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C41C72-F423-DCC7-8EE8-E2CF8A0DCE11}"/>
              </a:ext>
            </a:extLst>
          </p:cNvPr>
          <p:cNvSpPr/>
          <p:nvPr/>
        </p:nvSpPr>
        <p:spPr bwMode="white">
          <a:xfrm>
            <a:off x="9099966" y="2192287"/>
            <a:ext cx="390347" cy="248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9C2BE7-B5B1-D9A2-D648-5E2767AC2877}"/>
              </a:ext>
            </a:extLst>
          </p:cNvPr>
          <p:cNvSpPr/>
          <p:nvPr/>
        </p:nvSpPr>
        <p:spPr bwMode="white">
          <a:xfrm>
            <a:off x="10518545" y="2192287"/>
            <a:ext cx="390346" cy="248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ECD5DA-4344-819B-67A1-5899AEC08359}"/>
              </a:ext>
            </a:extLst>
          </p:cNvPr>
          <p:cNvSpPr/>
          <p:nvPr/>
        </p:nvSpPr>
        <p:spPr bwMode="white">
          <a:xfrm>
            <a:off x="11213553" y="2144571"/>
            <a:ext cx="380826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8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2023-07-25T06:34:45Z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