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D4"/>
    <a:srgbClr val="F9F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53056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3524631"/>
            <a:ext cx="995362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7513C-A984-361C-D9DA-67C081265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008559-4F6A-F100-37F3-418C02B5364E}"/>
              </a:ext>
            </a:extLst>
          </p:cNvPr>
          <p:cNvSpPr/>
          <p:nvPr/>
        </p:nvSpPr>
        <p:spPr bwMode="white">
          <a:xfrm>
            <a:off x="7232958" y="2093035"/>
            <a:ext cx="363515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672C58-390C-3EAF-057A-F283490FE139}"/>
              </a:ext>
            </a:extLst>
          </p:cNvPr>
          <p:cNvSpPr/>
          <p:nvPr/>
        </p:nvSpPr>
        <p:spPr bwMode="white">
          <a:xfrm>
            <a:off x="9928264" y="2635799"/>
            <a:ext cx="371305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0DC593-8B09-39F6-6C5C-52B82FCDF7F7}"/>
              </a:ext>
            </a:extLst>
          </p:cNvPr>
          <p:cNvSpPr/>
          <p:nvPr/>
        </p:nvSpPr>
        <p:spPr bwMode="white">
          <a:xfrm>
            <a:off x="6272330" y="3911771"/>
            <a:ext cx="209454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8B809E-0FFF-DADC-7237-A3435EAE4A48}"/>
              </a:ext>
            </a:extLst>
          </p:cNvPr>
          <p:cNvSpPr/>
          <p:nvPr/>
        </p:nvSpPr>
        <p:spPr bwMode="white">
          <a:xfrm>
            <a:off x="6872132" y="3911771"/>
            <a:ext cx="218975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3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4DEB68-1542-575C-1143-F007F7C2E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B8CD69-4FB1-C167-D1E4-0E0D38C2866F}"/>
              </a:ext>
            </a:extLst>
          </p:cNvPr>
          <p:cNvSpPr/>
          <p:nvPr/>
        </p:nvSpPr>
        <p:spPr bwMode="white">
          <a:xfrm>
            <a:off x="3730314" y="512546"/>
            <a:ext cx="247537" cy="257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8074A53-B3C9-6F4E-D973-D9F470FFAB10}"/>
              </a:ext>
            </a:extLst>
          </p:cNvPr>
          <p:cNvSpPr/>
          <p:nvPr/>
        </p:nvSpPr>
        <p:spPr bwMode="white">
          <a:xfrm>
            <a:off x="6262809" y="1999878"/>
            <a:ext cx="447471" cy="228820"/>
          </a:xfrm>
          <a:prstGeom prst="rect">
            <a:avLst/>
          </a:prstGeom>
          <a:solidFill>
            <a:srgbClr val="E7E6D4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2A6B64-77FE-E667-CF37-109E650CBC06}"/>
              </a:ext>
            </a:extLst>
          </p:cNvPr>
          <p:cNvSpPr/>
          <p:nvPr/>
        </p:nvSpPr>
        <p:spPr bwMode="white">
          <a:xfrm>
            <a:off x="8395438" y="2800749"/>
            <a:ext cx="437950" cy="219286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203994" y="1987950"/>
            <a:ext cx="1009592" cy="1060366"/>
          </a:xfrm>
          <a:prstGeom prst="ellipse">
            <a:avLst/>
          </a:prstGeom>
          <a:solidFill>
            <a:srgbClr val="F9F3D1"/>
          </a:solidFill>
          <a:ln>
            <a:solidFill>
              <a:srgbClr val="F9F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72236" y="2394407"/>
            <a:ext cx="807058" cy="895033"/>
          </a:xfrm>
          <a:prstGeom prst="ellipse">
            <a:avLst/>
          </a:prstGeom>
          <a:solidFill>
            <a:srgbClr val="E7E6D4"/>
          </a:solidFill>
          <a:ln>
            <a:solidFill>
              <a:srgbClr val="E7E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069867" y="1817506"/>
            <a:ext cx="834374" cy="1060366"/>
          </a:xfrm>
          <a:prstGeom prst="ellipse">
            <a:avLst/>
          </a:prstGeom>
          <a:solidFill>
            <a:srgbClr val="F9F3D1"/>
          </a:solidFill>
          <a:ln>
            <a:solidFill>
              <a:srgbClr val="F9F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938582" y="1498863"/>
            <a:ext cx="733319" cy="1055802"/>
          </a:xfrm>
          <a:prstGeom prst="ellipse">
            <a:avLst/>
          </a:prstGeom>
          <a:solidFill>
            <a:srgbClr val="F9F3D1"/>
          </a:solidFill>
          <a:ln>
            <a:solidFill>
              <a:srgbClr val="F9F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66ADFC51-196B-B6D8-A38E-126C2A3CD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18374"/>
            <a:ext cx="11520000" cy="2871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340CC31-55C5-A896-C7AD-3AF513AE0208}"/>
              </a:ext>
            </a:extLst>
          </p:cNvPr>
          <p:cNvSpPr/>
          <p:nvPr/>
        </p:nvSpPr>
        <p:spPr bwMode="white">
          <a:xfrm>
            <a:off x="2859791" y="4674547"/>
            <a:ext cx="1181885" cy="1152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33B0910-954E-4776-94E2-CAC1F8A21F15}"/>
              </a:ext>
            </a:extLst>
          </p:cNvPr>
          <p:cNvSpPr/>
          <p:nvPr/>
        </p:nvSpPr>
        <p:spPr bwMode="white">
          <a:xfrm>
            <a:off x="6517545" y="4674547"/>
            <a:ext cx="1089189" cy="1152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8808708-B630-914E-6C70-014DACBA8108}"/>
              </a:ext>
            </a:extLst>
          </p:cNvPr>
          <p:cNvSpPr/>
          <p:nvPr/>
        </p:nvSpPr>
        <p:spPr bwMode="white">
          <a:xfrm>
            <a:off x="10020694" y="4674547"/>
            <a:ext cx="1112362" cy="1152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FF87A74-3FFB-7BFB-9044-BB03523EAFF9}"/>
              </a:ext>
            </a:extLst>
          </p:cNvPr>
          <p:cNvSpPr/>
          <p:nvPr/>
        </p:nvSpPr>
        <p:spPr bwMode="white">
          <a:xfrm>
            <a:off x="1578644" y="5937126"/>
            <a:ext cx="218975" cy="162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38D1F95-26E0-FD6E-D5FA-4B090DA87E54}"/>
              </a:ext>
            </a:extLst>
          </p:cNvPr>
          <p:cNvSpPr/>
          <p:nvPr/>
        </p:nvSpPr>
        <p:spPr bwMode="white">
          <a:xfrm>
            <a:off x="5167933" y="5937126"/>
            <a:ext cx="228495" cy="162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899FF92-B400-20CB-443B-9FC1746ADEE4}"/>
              </a:ext>
            </a:extLst>
          </p:cNvPr>
          <p:cNvSpPr/>
          <p:nvPr/>
        </p:nvSpPr>
        <p:spPr bwMode="white">
          <a:xfrm>
            <a:off x="8766743" y="5937126"/>
            <a:ext cx="218975" cy="162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4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E84338-596D-43D5-50FE-E96406A30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2149F6-F5FE-F7F0-EC8B-4B01AF0EDAE1}"/>
              </a:ext>
            </a:extLst>
          </p:cNvPr>
          <p:cNvSpPr/>
          <p:nvPr/>
        </p:nvSpPr>
        <p:spPr bwMode="white">
          <a:xfrm>
            <a:off x="1283504" y="2601798"/>
            <a:ext cx="5131636" cy="94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0728A8E-CAD1-9651-2866-E15E6546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1" y="3643776"/>
            <a:ext cx="11520000" cy="232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D8BAA2-34F8-388A-9C8C-C9BE7A1AF247}"/>
              </a:ext>
            </a:extLst>
          </p:cNvPr>
          <p:cNvSpPr/>
          <p:nvPr/>
        </p:nvSpPr>
        <p:spPr bwMode="white">
          <a:xfrm>
            <a:off x="1278812" y="4839200"/>
            <a:ext cx="6950082" cy="107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9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2023-07-20T00:26:43Z</dcterms:created>
  <dcterms:modified xsi:type="dcterms:W3CDTF">2023-07-25T07:17:54Z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