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353056"/>
            <a:ext cx="11772900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" y="3524631"/>
            <a:ext cx="10687050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E0EF4A-220B-B475-9ADB-90CB31AAFC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01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FD1AE8E-BA45-992D-52D7-7F09840077BF}"/>
              </a:ext>
            </a:extLst>
          </p:cNvPr>
          <p:cNvSpPr/>
          <p:nvPr/>
        </p:nvSpPr>
        <p:spPr bwMode="white">
          <a:xfrm>
            <a:off x="4272991" y="2105794"/>
            <a:ext cx="409388" cy="257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2802D36-EC6A-78A3-F439-F1FE5F6F9A94}"/>
              </a:ext>
            </a:extLst>
          </p:cNvPr>
          <p:cNvSpPr/>
          <p:nvPr/>
        </p:nvSpPr>
        <p:spPr bwMode="white">
          <a:xfrm>
            <a:off x="9242776" y="2105794"/>
            <a:ext cx="390347" cy="267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ED52108-0B2C-3AC6-F0B3-88D0ABB3B256}"/>
              </a:ext>
            </a:extLst>
          </p:cNvPr>
          <p:cNvSpPr/>
          <p:nvPr/>
        </p:nvSpPr>
        <p:spPr bwMode="white">
          <a:xfrm>
            <a:off x="10670876" y="2105794"/>
            <a:ext cx="418909" cy="267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34AC24D-89FF-85E2-5D09-B9F2F25243A6}"/>
              </a:ext>
            </a:extLst>
          </p:cNvPr>
          <p:cNvSpPr/>
          <p:nvPr/>
        </p:nvSpPr>
        <p:spPr bwMode="white">
          <a:xfrm>
            <a:off x="3372526" y="2633152"/>
            <a:ext cx="773027" cy="327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F99FEA6-DE38-A33A-DD39-191EA87B4327}"/>
              </a:ext>
            </a:extLst>
          </p:cNvPr>
          <p:cNvSpPr/>
          <p:nvPr/>
        </p:nvSpPr>
        <p:spPr bwMode="white">
          <a:xfrm>
            <a:off x="9242777" y="2611225"/>
            <a:ext cx="787344" cy="339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C2A8AD0-2983-1B16-D559-FF7C0F0D911D}"/>
              </a:ext>
            </a:extLst>
          </p:cNvPr>
          <p:cNvSpPr/>
          <p:nvPr/>
        </p:nvSpPr>
        <p:spPr bwMode="white">
          <a:xfrm>
            <a:off x="3409658" y="3069026"/>
            <a:ext cx="755849" cy="339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DFFAA61-E94E-1A0B-A904-40ADEA41D1B2}"/>
              </a:ext>
            </a:extLst>
          </p:cNvPr>
          <p:cNvSpPr/>
          <p:nvPr/>
        </p:nvSpPr>
        <p:spPr bwMode="white">
          <a:xfrm>
            <a:off x="9242777" y="3069026"/>
            <a:ext cx="787344" cy="339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EADD08C-F8FE-0EA8-E712-27B27AA94839}"/>
              </a:ext>
            </a:extLst>
          </p:cNvPr>
          <p:cNvSpPr/>
          <p:nvPr/>
        </p:nvSpPr>
        <p:spPr bwMode="white">
          <a:xfrm>
            <a:off x="3409658" y="3564985"/>
            <a:ext cx="755849" cy="339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FB36F7C-71B6-2BC7-D02A-06D33C5329CA}"/>
              </a:ext>
            </a:extLst>
          </p:cNvPr>
          <p:cNvSpPr/>
          <p:nvPr/>
        </p:nvSpPr>
        <p:spPr bwMode="white">
          <a:xfrm>
            <a:off x="9242777" y="3564985"/>
            <a:ext cx="787344" cy="339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55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E343A8E-9C70-5E85-EB5A-FEAF05A8B9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38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C0B81F8-4C94-13F5-CA38-E54B6D8652C6}"/>
              </a:ext>
            </a:extLst>
          </p:cNvPr>
          <p:cNvSpPr/>
          <p:nvPr/>
        </p:nvSpPr>
        <p:spPr bwMode="white">
          <a:xfrm>
            <a:off x="2273652" y="1179250"/>
            <a:ext cx="409388" cy="257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CBAE1AC-E4F0-4208-AA71-C5C7B01B835A}"/>
              </a:ext>
            </a:extLst>
          </p:cNvPr>
          <p:cNvSpPr/>
          <p:nvPr/>
        </p:nvSpPr>
        <p:spPr bwMode="white">
          <a:xfrm>
            <a:off x="5006082" y="1179250"/>
            <a:ext cx="409388" cy="266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D429508-CDD4-B2B3-7792-C91607616D28}"/>
              </a:ext>
            </a:extLst>
          </p:cNvPr>
          <p:cNvSpPr/>
          <p:nvPr/>
        </p:nvSpPr>
        <p:spPr bwMode="white">
          <a:xfrm>
            <a:off x="8100297" y="1179250"/>
            <a:ext cx="247537" cy="257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14AE0A0-29B8-2359-F4D0-A75ACE63C731}"/>
              </a:ext>
            </a:extLst>
          </p:cNvPr>
          <p:cNvSpPr/>
          <p:nvPr/>
        </p:nvSpPr>
        <p:spPr bwMode="white">
          <a:xfrm>
            <a:off x="10832727" y="1179250"/>
            <a:ext cx="418909" cy="257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6AEBFF1-D29F-3B4F-E871-A01EF6C2ED21}"/>
              </a:ext>
            </a:extLst>
          </p:cNvPr>
          <p:cNvSpPr/>
          <p:nvPr/>
        </p:nvSpPr>
        <p:spPr bwMode="white">
          <a:xfrm>
            <a:off x="707473" y="1779399"/>
            <a:ext cx="1677972" cy="1331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E60C789-F92F-C3CA-0B9D-BDDE5B9A51D5}"/>
              </a:ext>
            </a:extLst>
          </p:cNvPr>
          <p:cNvSpPr/>
          <p:nvPr/>
        </p:nvSpPr>
        <p:spPr bwMode="white">
          <a:xfrm>
            <a:off x="3620796" y="1779399"/>
            <a:ext cx="1677972" cy="1331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C78C178-B596-A489-B2F5-48698271A144}"/>
              </a:ext>
            </a:extLst>
          </p:cNvPr>
          <p:cNvSpPr/>
          <p:nvPr/>
        </p:nvSpPr>
        <p:spPr bwMode="white">
          <a:xfrm>
            <a:off x="6534118" y="1779399"/>
            <a:ext cx="1677972" cy="1331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A3734DB-B4BB-32CA-B1F3-3577194A91D4}"/>
              </a:ext>
            </a:extLst>
          </p:cNvPr>
          <p:cNvSpPr/>
          <p:nvPr/>
        </p:nvSpPr>
        <p:spPr bwMode="white">
          <a:xfrm>
            <a:off x="9266548" y="1779399"/>
            <a:ext cx="1677972" cy="1331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img_16777215">
            <a:extLst>
              <a:ext uri="{FF2B5EF4-FFF2-40B4-BE49-F238E27FC236}">
                <a16:creationId xmlns:a16="http://schemas.microsoft.com/office/drawing/2014/main" id="{7786FA5C-DF43-2062-6EE8-7E8EE9CD03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98798"/>
            <a:ext cx="11520000" cy="3535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2CDB64C1-8AB9-BEC1-F07A-C5308CEF9FE4}"/>
              </a:ext>
            </a:extLst>
          </p:cNvPr>
          <p:cNvSpPr/>
          <p:nvPr/>
        </p:nvSpPr>
        <p:spPr bwMode="white">
          <a:xfrm>
            <a:off x="1959471" y="4760536"/>
            <a:ext cx="8311537" cy="763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B334C868-62B4-5D04-01D6-3352B232042D}"/>
              </a:ext>
            </a:extLst>
          </p:cNvPr>
          <p:cNvSpPr/>
          <p:nvPr/>
        </p:nvSpPr>
        <p:spPr bwMode="white">
          <a:xfrm>
            <a:off x="1859618" y="4726510"/>
            <a:ext cx="511660" cy="146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>
            <a:extLst>
              <a:ext uri="{FF2B5EF4-FFF2-40B4-BE49-F238E27FC236}">
                <a16:creationId xmlns:a16="http://schemas.microsoft.com/office/drawing/2014/main" id="{B334C868-62B4-5D04-01D6-3352B232042D}"/>
              </a:ext>
            </a:extLst>
          </p:cNvPr>
          <p:cNvSpPr/>
          <p:nvPr/>
        </p:nvSpPr>
        <p:spPr bwMode="white">
          <a:xfrm>
            <a:off x="7373104" y="4655812"/>
            <a:ext cx="511660" cy="146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 useBgFill="1">
        <p:nvSpPr>
          <p:cNvPr id="39" name="矩形 38">
            <a:extLst>
              <a:ext uri="{FF2B5EF4-FFF2-40B4-BE49-F238E27FC236}">
                <a16:creationId xmlns:a16="http://schemas.microsoft.com/office/drawing/2014/main" id="{B334C868-62B4-5D04-01D6-3352B232042D}"/>
              </a:ext>
            </a:extLst>
          </p:cNvPr>
          <p:cNvSpPr/>
          <p:nvPr/>
        </p:nvSpPr>
        <p:spPr bwMode="white">
          <a:xfrm>
            <a:off x="9849704" y="4691580"/>
            <a:ext cx="511660" cy="146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17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3" grpId="0" animBg="1"/>
      <p:bldP spid="15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FCFA8F-A356-6D0F-D504-F850BA1FF4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8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334C868-62B4-5D04-01D6-3352B232042D}"/>
              </a:ext>
            </a:extLst>
          </p:cNvPr>
          <p:cNvSpPr/>
          <p:nvPr/>
        </p:nvSpPr>
        <p:spPr bwMode="white">
          <a:xfrm>
            <a:off x="826512" y="942680"/>
            <a:ext cx="3665454" cy="964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334C868-62B4-5D04-01D6-3352B232042D}"/>
              </a:ext>
            </a:extLst>
          </p:cNvPr>
          <p:cNvSpPr/>
          <p:nvPr/>
        </p:nvSpPr>
        <p:spPr bwMode="white">
          <a:xfrm>
            <a:off x="215341" y="2608888"/>
            <a:ext cx="3665454" cy="964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76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60000" y="518473"/>
            <a:ext cx="11520000" cy="3496480"/>
            <a:chOff x="360000" y="2545236"/>
            <a:chExt cx="11520000" cy="3496480"/>
          </a:xfrm>
        </p:grpSpPr>
        <p:pic>
          <p:nvPicPr>
            <p:cNvPr id="14" name="img_16777215">
              <a:extLst>
                <a:ext uri="{FF2B5EF4-FFF2-40B4-BE49-F238E27FC236}">
                  <a16:creationId xmlns:a16="http://schemas.microsoft.com/office/drawing/2014/main" id="{79FCFA8F-A356-6D0F-D504-F850BA1FF4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358" r="69002"/>
            <a:stretch/>
          </p:blipFill>
          <p:spPr>
            <a:xfrm>
              <a:off x="360000" y="2545236"/>
              <a:ext cx="3570977" cy="7936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15" name="img_16777215">
              <a:extLst>
                <a:ext uri="{FF2B5EF4-FFF2-40B4-BE49-F238E27FC236}">
                  <a16:creationId xmlns:a16="http://schemas.microsoft.com/office/drawing/2014/main" id="{CEEF0FC1-7A8D-A801-8C5D-1EB46454A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" y="3338884"/>
              <a:ext cx="11520000" cy="27028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BB9C2D7-23A6-41A8-7C43-7C5B71CBB593}"/>
              </a:ext>
            </a:extLst>
          </p:cNvPr>
          <p:cNvSpPr/>
          <p:nvPr/>
        </p:nvSpPr>
        <p:spPr bwMode="white">
          <a:xfrm>
            <a:off x="2606876" y="2591907"/>
            <a:ext cx="418909" cy="257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A5B314A-9722-4C8D-F6DE-1657E67FF7CF}"/>
              </a:ext>
            </a:extLst>
          </p:cNvPr>
          <p:cNvSpPr/>
          <p:nvPr/>
        </p:nvSpPr>
        <p:spPr bwMode="white">
          <a:xfrm>
            <a:off x="4063537" y="2591907"/>
            <a:ext cx="418909" cy="257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FDAB9FAE-8986-19B2-C65D-65E2910BE3D5}"/>
              </a:ext>
            </a:extLst>
          </p:cNvPr>
          <p:cNvSpPr/>
          <p:nvPr/>
        </p:nvSpPr>
        <p:spPr bwMode="white">
          <a:xfrm>
            <a:off x="7348165" y="2591907"/>
            <a:ext cx="418909" cy="257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CED9C3CA-4CE1-59C5-E77C-258EC28741A3}"/>
              </a:ext>
            </a:extLst>
          </p:cNvPr>
          <p:cNvSpPr/>
          <p:nvPr/>
        </p:nvSpPr>
        <p:spPr bwMode="white">
          <a:xfrm>
            <a:off x="8804826" y="2591907"/>
            <a:ext cx="418909" cy="257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62D95AB1-E64A-0E5F-BF27-B4B791CC2B13}"/>
              </a:ext>
            </a:extLst>
          </p:cNvPr>
          <p:cNvSpPr/>
          <p:nvPr/>
        </p:nvSpPr>
        <p:spPr bwMode="white">
          <a:xfrm>
            <a:off x="2606876" y="3126743"/>
            <a:ext cx="418909" cy="267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4BD85662-822B-9E53-4EE8-E856B33A6FD7}"/>
              </a:ext>
            </a:extLst>
          </p:cNvPr>
          <p:cNvSpPr/>
          <p:nvPr/>
        </p:nvSpPr>
        <p:spPr bwMode="white">
          <a:xfrm>
            <a:off x="4063537" y="3126743"/>
            <a:ext cx="428429" cy="267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7C2A434F-8584-609E-524E-BE43DC03507D}"/>
              </a:ext>
            </a:extLst>
          </p:cNvPr>
          <p:cNvSpPr/>
          <p:nvPr/>
        </p:nvSpPr>
        <p:spPr bwMode="white">
          <a:xfrm>
            <a:off x="7348165" y="3126743"/>
            <a:ext cx="418909" cy="267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886BB4ED-A5DD-BEE9-E33C-7784A064C973}"/>
              </a:ext>
            </a:extLst>
          </p:cNvPr>
          <p:cNvSpPr/>
          <p:nvPr/>
        </p:nvSpPr>
        <p:spPr bwMode="white">
          <a:xfrm>
            <a:off x="8823867" y="3126743"/>
            <a:ext cx="352264" cy="267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445A981E-ADAB-B97E-0CC3-431E9AD410DA}"/>
              </a:ext>
            </a:extLst>
          </p:cNvPr>
          <p:cNvSpPr/>
          <p:nvPr/>
        </p:nvSpPr>
        <p:spPr bwMode="white">
          <a:xfrm>
            <a:off x="5186975" y="3623377"/>
            <a:ext cx="2189751" cy="362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24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2023-07-20T00:26:43Z</dcterms:created>
  <dcterms:modified xsi:type="dcterms:W3CDTF">2023-07-25T05:13:11Z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