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8FB"/>
    <a:srgbClr val="FFFBB3"/>
    <a:srgbClr val="FCE0F1"/>
    <a:srgbClr val="EBF6CC"/>
    <a:srgbClr val="E0F5FD"/>
    <a:srgbClr val="EBF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53056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3524631"/>
            <a:ext cx="10115550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1C08FB-9643-BE9B-6438-0EBE27F1D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8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F3CAF85-E585-FE81-F902-5A4509B71814}"/>
              </a:ext>
            </a:extLst>
          </p:cNvPr>
          <p:cNvSpPr/>
          <p:nvPr/>
        </p:nvSpPr>
        <p:spPr bwMode="white">
          <a:xfrm>
            <a:off x="3301299" y="2314587"/>
            <a:ext cx="619427" cy="285229"/>
          </a:xfrm>
          <a:prstGeom prst="rect">
            <a:avLst/>
          </a:prstGeom>
          <a:solidFill>
            <a:srgbClr val="EBF7DF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E083F3-58B3-940E-9E97-7488C346AD81}"/>
              </a:ext>
            </a:extLst>
          </p:cNvPr>
          <p:cNvSpPr/>
          <p:nvPr/>
        </p:nvSpPr>
        <p:spPr bwMode="white">
          <a:xfrm>
            <a:off x="6890995" y="2314587"/>
            <a:ext cx="647584" cy="296637"/>
          </a:xfrm>
          <a:prstGeom prst="rect">
            <a:avLst/>
          </a:prstGeom>
          <a:solidFill>
            <a:srgbClr val="EBF7DF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4EAF06C-C65A-AFC7-25D9-AF382BB8C805}"/>
              </a:ext>
            </a:extLst>
          </p:cNvPr>
          <p:cNvSpPr/>
          <p:nvPr/>
        </p:nvSpPr>
        <p:spPr bwMode="white">
          <a:xfrm>
            <a:off x="3254510" y="2743642"/>
            <a:ext cx="675738" cy="296637"/>
          </a:xfrm>
          <a:prstGeom prst="rect">
            <a:avLst/>
          </a:prstGeom>
          <a:solidFill>
            <a:srgbClr val="EBF7DF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6B7CE60-6FB8-87E6-E2D4-BEBB06EC26EB}"/>
              </a:ext>
            </a:extLst>
          </p:cNvPr>
          <p:cNvSpPr/>
          <p:nvPr/>
        </p:nvSpPr>
        <p:spPr bwMode="white">
          <a:xfrm>
            <a:off x="6890995" y="2753177"/>
            <a:ext cx="647584" cy="285229"/>
          </a:xfrm>
          <a:prstGeom prst="rect">
            <a:avLst/>
          </a:prstGeom>
          <a:solidFill>
            <a:srgbClr val="EBF7DF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3847763-6211-62F4-A27A-D76AF5E08E3A}"/>
              </a:ext>
            </a:extLst>
          </p:cNvPr>
          <p:cNvSpPr/>
          <p:nvPr/>
        </p:nvSpPr>
        <p:spPr bwMode="white">
          <a:xfrm>
            <a:off x="9718809" y="2743643"/>
            <a:ext cx="380826" cy="314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60CDEE9-1FE3-13ED-59EC-7F9759BF283A}"/>
              </a:ext>
            </a:extLst>
          </p:cNvPr>
          <p:cNvSpPr/>
          <p:nvPr/>
        </p:nvSpPr>
        <p:spPr bwMode="white">
          <a:xfrm>
            <a:off x="3254510" y="3182233"/>
            <a:ext cx="675738" cy="296637"/>
          </a:xfrm>
          <a:prstGeom prst="rect">
            <a:avLst/>
          </a:prstGeom>
          <a:solidFill>
            <a:srgbClr val="EBF7DF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07C4096-C34A-C477-DCBC-D17A7293ADC8}"/>
              </a:ext>
            </a:extLst>
          </p:cNvPr>
          <p:cNvSpPr/>
          <p:nvPr/>
        </p:nvSpPr>
        <p:spPr bwMode="white">
          <a:xfrm>
            <a:off x="6890995" y="3180359"/>
            <a:ext cx="609501" cy="285229"/>
          </a:xfrm>
          <a:prstGeom prst="rect">
            <a:avLst/>
          </a:prstGeom>
          <a:solidFill>
            <a:srgbClr val="EBF7DF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BE7CAA5-FFC2-7947-E5F2-ACD29A213754}"/>
              </a:ext>
            </a:extLst>
          </p:cNvPr>
          <p:cNvSpPr/>
          <p:nvPr/>
        </p:nvSpPr>
        <p:spPr bwMode="white">
          <a:xfrm>
            <a:off x="9099966" y="3125027"/>
            <a:ext cx="161852" cy="238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img_16777215">
            <a:extLst>
              <a:ext uri="{FF2B5EF4-FFF2-40B4-BE49-F238E27FC236}">
                <a16:creationId xmlns:a16="http://schemas.microsoft.com/office/drawing/2014/main" id="{DFC7F420-8ED3-C316-CD69-2C60C8A7F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68497"/>
            <a:ext cx="11520000" cy="2884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46AD715-FB3E-AD9C-D6CE-41019C787B4A}"/>
              </a:ext>
            </a:extLst>
          </p:cNvPr>
          <p:cNvSpPr/>
          <p:nvPr/>
        </p:nvSpPr>
        <p:spPr bwMode="white">
          <a:xfrm>
            <a:off x="1721454" y="5970063"/>
            <a:ext cx="228495" cy="238751"/>
          </a:xfrm>
          <a:prstGeom prst="rect">
            <a:avLst/>
          </a:prstGeom>
          <a:solidFill>
            <a:srgbClr val="FCE0F1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89DB0A1-FBE6-363B-58CA-6F50A0D378BD}"/>
              </a:ext>
            </a:extLst>
          </p:cNvPr>
          <p:cNvSpPr/>
          <p:nvPr/>
        </p:nvSpPr>
        <p:spPr bwMode="white">
          <a:xfrm>
            <a:off x="4292033" y="5970063"/>
            <a:ext cx="218975" cy="238751"/>
          </a:xfrm>
          <a:prstGeom prst="rect">
            <a:avLst/>
          </a:prstGeom>
          <a:solidFill>
            <a:srgbClr val="FCE0F1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952F5A2-7EF0-67CD-5A63-994C9A0DEE8B}"/>
              </a:ext>
            </a:extLst>
          </p:cNvPr>
          <p:cNvSpPr/>
          <p:nvPr/>
        </p:nvSpPr>
        <p:spPr bwMode="white">
          <a:xfrm>
            <a:off x="6824528" y="5970063"/>
            <a:ext cx="218975" cy="238751"/>
          </a:xfrm>
          <a:prstGeom prst="rect">
            <a:avLst/>
          </a:prstGeom>
          <a:solidFill>
            <a:srgbClr val="FCE0F1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71CB94B-259A-1CFE-A53D-03AAF4F3FD78}"/>
              </a:ext>
            </a:extLst>
          </p:cNvPr>
          <p:cNvSpPr/>
          <p:nvPr/>
        </p:nvSpPr>
        <p:spPr bwMode="white">
          <a:xfrm>
            <a:off x="9376066" y="5970063"/>
            <a:ext cx="218975" cy="238751"/>
          </a:xfrm>
          <a:prstGeom prst="rect">
            <a:avLst/>
          </a:prstGeom>
          <a:solidFill>
            <a:srgbClr val="FCE0F1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7565CC-4CC2-2F3D-A663-74E23913F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93D0557-12DE-6B60-39A5-A071CEA99C92}"/>
              </a:ext>
            </a:extLst>
          </p:cNvPr>
          <p:cNvSpPr/>
          <p:nvPr/>
        </p:nvSpPr>
        <p:spPr bwMode="white">
          <a:xfrm>
            <a:off x="1188297" y="2490546"/>
            <a:ext cx="418909" cy="26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859466-8DF2-65A7-4529-E587B3E97659}"/>
              </a:ext>
            </a:extLst>
          </p:cNvPr>
          <p:cNvSpPr/>
          <p:nvPr/>
        </p:nvSpPr>
        <p:spPr bwMode="white">
          <a:xfrm>
            <a:off x="3120991" y="2490546"/>
            <a:ext cx="418909" cy="26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6AB1CF-B98F-2712-94A1-BCF417557201}"/>
              </a:ext>
            </a:extLst>
          </p:cNvPr>
          <p:cNvSpPr/>
          <p:nvPr/>
        </p:nvSpPr>
        <p:spPr bwMode="white">
          <a:xfrm>
            <a:off x="5063206" y="2490546"/>
            <a:ext cx="371305" cy="26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7BE867-BBCA-D078-8062-C3072136A3B5}"/>
              </a:ext>
            </a:extLst>
          </p:cNvPr>
          <p:cNvSpPr/>
          <p:nvPr/>
        </p:nvSpPr>
        <p:spPr bwMode="white">
          <a:xfrm>
            <a:off x="6995900" y="2490546"/>
            <a:ext cx="418909" cy="26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1BA4CF-C6AD-CF69-B6D9-312A8F63DE25}"/>
              </a:ext>
            </a:extLst>
          </p:cNvPr>
          <p:cNvSpPr/>
          <p:nvPr/>
        </p:nvSpPr>
        <p:spPr bwMode="white">
          <a:xfrm>
            <a:off x="8938115" y="2490546"/>
            <a:ext cx="409388" cy="26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25F6C9-B6D5-FEF0-1EE9-8F3FE993392B}"/>
              </a:ext>
            </a:extLst>
          </p:cNvPr>
          <p:cNvSpPr/>
          <p:nvPr/>
        </p:nvSpPr>
        <p:spPr bwMode="white">
          <a:xfrm>
            <a:off x="10870809" y="2490546"/>
            <a:ext cx="399867" cy="26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0A3E1F8D-5736-C4B2-0028-1E5F90D6A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96909"/>
            <a:ext cx="11520000" cy="3390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0F8FB55-C159-31C7-E45F-7FB5BF2490A2}"/>
              </a:ext>
            </a:extLst>
          </p:cNvPr>
          <p:cNvSpPr/>
          <p:nvPr/>
        </p:nvSpPr>
        <p:spPr bwMode="white">
          <a:xfrm>
            <a:off x="1550082" y="5257561"/>
            <a:ext cx="5312528" cy="99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5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5FEEC9-5F7F-591F-CD14-25FF7B84E8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6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8654D9B-8DF4-49B1-AE1D-6CA340A59129}"/>
              </a:ext>
            </a:extLst>
          </p:cNvPr>
          <p:cNvSpPr/>
          <p:nvPr/>
        </p:nvSpPr>
        <p:spPr bwMode="white">
          <a:xfrm>
            <a:off x="2026115" y="2056901"/>
            <a:ext cx="238016" cy="276461"/>
          </a:xfrm>
          <a:prstGeom prst="rect">
            <a:avLst/>
          </a:prstGeom>
          <a:solidFill>
            <a:srgbClr val="EBF6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973579-F4F1-85BD-BB11-9A1493DD86A7}"/>
              </a:ext>
            </a:extLst>
          </p:cNvPr>
          <p:cNvSpPr/>
          <p:nvPr/>
        </p:nvSpPr>
        <p:spPr bwMode="white">
          <a:xfrm>
            <a:off x="10232925" y="2056901"/>
            <a:ext cx="247537" cy="276461"/>
          </a:xfrm>
          <a:prstGeom prst="rect">
            <a:avLst/>
          </a:prstGeom>
          <a:solidFill>
            <a:srgbClr val="EBF6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0EC376C-CE35-16BC-C13B-C768A3A5AB44}"/>
              </a:ext>
            </a:extLst>
          </p:cNvPr>
          <p:cNvSpPr/>
          <p:nvPr/>
        </p:nvSpPr>
        <p:spPr bwMode="white">
          <a:xfrm>
            <a:off x="1502479" y="2638423"/>
            <a:ext cx="247537" cy="266928"/>
          </a:xfrm>
          <a:prstGeom prst="rect">
            <a:avLst/>
          </a:prstGeom>
          <a:solidFill>
            <a:srgbClr val="E0F5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4787793-C688-A473-5C0B-7C1A8CBE6F48}"/>
              </a:ext>
            </a:extLst>
          </p:cNvPr>
          <p:cNvSpPr/>
          <p:nvPr/>
        </p:nvSpPr>
        <p:spPr bwMode="white">
          <a:xfrm>
            <a:off x="9718809" y="2609823"/>
            <a:ext cx="247537" cy="276461"/>
          </a:xfrm>
          <a:prstGeom prst="rect">
            <a:avLst/>
          </a:prstGeom>
          <a:solidFill>
            <a:srgbClr val="EBF6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B01C1F1-BB75-719C-3689-343D60665EDF}"/>
              </a:ext>
            </a:extLst>
          </p:cNvPr>
          <p:cNvSpPr/>
          <p:nvPr/>
        </p:nvSpPr>
        <p:spPr bwMode="white">
          <a:xfrm>
            <a:off x="8814347" y="3715669"/>
            <a:ext cx="2199272" cy="352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决策 1"/>
          <p:cNvSpPr/>
          <p:nvPr/>
        </p:nvSpPr>
        <p:spPr>
          <a:xfrm>
            <a:off x="5559229" y="2007342"/>
            <a:ext cx="335051" cy="375577"/>
          </a:xfrm>
          <a:prstGeom prst="flowChartDecision">
            <a:avLst/>
          </a:prstGeom>
          <a:solidFill>
            <a:srgbClr val="FCE0F1"/>
          </a:solidFill>
          <a:ln>
            <a:solidFill>
              <a:srgbClr val="FCE0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摘录 13"/>
          <p:cNvSpPr/>
          <p:nvPr/>
        </p:nvSpPr>
        <p:spPr>
          <a:xfrm>
            <a:off x="6052008" y="2591641"/>
            <a:ext cx="395926" cy="352151"/>
          </a:xfrm>
          <a:prstGeom prst="flowChartExtract">
            <a:avLst/>
          </a:prstGeom>
          <a:solidFill>
            <a:srgbClr val="FFFBB3"/>
          </a:solidFill>
          <a:ln>
            <a:solidFill>
              <a:srgbClr val="FFF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角星 15"/>
          <p:cNvSpPr/>
          <p:nvPr/>
        </p:nvSpPr>
        <p:spPr>
          <a:xfrm>
            <a:off x="10093962" y="2504280"/>
            <a:ext cx="530118" cy="484016"/>
          </a:xfrm>
          <a:prstGeom prst="star5">
            <a:avLst/>
          </a:prstGeom>
          <a:solidFill>
            <a:srgbClr val="EDE8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9563844" y="1953122"/>
            <a:ext cx="530118" cy="484016"/>
          </a:xfrm>
          <a:prstGeom prst="star5">
            <a:avLst/>
          </a:prstGeom>
          <a:solidFill>
            <a:srgbClr val="EDE8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60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2" grpId="0" animBg="1"/>
      <p:bldP spid="2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2023-07-20T00:26:43Z</dcterms:created>
  <dcterms:modified xsi:type="dcterms:W3CDTF">2023-07-25T03:52:04Z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