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2353056"/>
            <a:ext cx="11772900" cy="1171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3524631"/>
            <a:ext cx="105537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526A6C-8EAE-FB3C-000E-686CDA748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8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21E12C-BA71-E16E-DB0D-796744703EF8}"/>
              </a:ext>
            </a:extLst>
          </p:cNvPr>
          <p:cNvSpPr/>
          <p:nvPr/>
        </p:nvSpPr>
        <p:spPr bwMode="white">
          <a:xfrm>
            <a:off x="7493931" y="2536137"/>
            <a:ext cx="615886" cy="235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8183C0-F6BF-025E-F555-3582D72FED8C}"/>
              </a:ext>
            </a:extLst>
          </p:cNvPr>
          <p:cNvSpPr/>
          <p:nvPr/>
        </p:nvSpPr>
        <p:spPr bwMode="white">
          <a:xfrm>
            <a:off x="3696322" y="2917274"/>
            <a:ext cx="671875" cy="225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F57D71-18A0-BE20-D1C1-8795C210BC88}"/>
              </a:ext>
            </a:extLst>
          </p:cNvPr>
          <p:cNvSpPr/>
          <p:nvPr/>
        </p:nvSpPr>
        <p:spPr bwMode="white">
          <a:xfrm>
            <a:off x="7447460" y="2851719"/>
            <a:ext cx="671878" cy="32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9035F1-68BE-A3B8-0422-384A3D0EC146}"/>
              </a:ext>
            </a:extLst>
          </p:cNvPr>
          <p:cNvSpPr/>
          <p:nvPr/>
        </p:nvSpPr>
        <p:spPr bwMode="white">
          <a:xfrm>
            <a:off x="9233256" y="2838165"/>
            <a:ext cx="361785" cy="30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F929968-1E10-721C-2DEB-C5DE0FD85E01}"/>
              </a:ext>
            </a:extLst>
          </p:cNvPr>
          <p:cNvSpPr/>
          <p:nvPr/>
        </p:nvSpPr>
        <p:spPr bwMode="white">
          <a:xfrm>
            <a:off x="3696322" y="3365488"/>
            <a:ext cx="671875" cy="244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B257DA4-386A-C84F-A909-F69C7FC4A112}"/>
              </a:ext>
            </a:extLst>
          </p:cNvPr>
          <p:cNvSpPr/>
          <p:nvPr/>
        </p:nvSpPr>
        <p:spPr bwMode="white">
          <a:xfrm>
            <a:off x="7475457" y="3271101"/>
            <a:ext cx="643882" cy="329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img_16777215">
            <a:extLst>
              <a:ext uri="{FF2B5EF4-FFF2-40B4-BE49-F238E27FC236}">
                <a16:creationId xmlns:a16="http://schemas.microsoft.com/office/drawing/2014/main" id="{0ADD3DF7-801C-6A24-3523-A84E5EAB0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58025"/>
            <a:ext cx="11520000" cy="2978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A328499-90D0-B7A8-937A-D7F78AB71EC6}"/>
              </a:ext>
            </a:extLst>
          </p:cNvPr>
          <p:cNvSpPr/>
          <p:nvPr/>
        </p:nvSpPr>
        <p:spPr bwMode="white">
          <a:xfrm>
            <a:off x="2273652" y="4669579"/>
            <a:ext cx="418909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7E2C7CBB-AFD6-4879-EFAA-B05D1C0E8667}"/>
              </a:ext>
            </a:extLst>
          </p:cNvPr>
          <p:cNvSpPr/>
          <p:nvPr/>
        </p:nvSpPr>
        <p:spPr bwMode="white">
          <a:xfrm>
            <a:off x="5177454" y="4669579"/>
            <a:ext cx="428429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4B1CA7F-A9B7-FFFE-6AC2-12C27089AF92}"/>
              </a:ext>
            </a:extLst>
          </p:cNvPr>
          <p:cNvSpPr/>
          <p:nvPr/>
        </p:nvSpPr>
        <p:spPr bwMode="white">
          <a:xfrm>
            <a:off x="8100297" y="4669579"/>
            <a:ext cx="418909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EB7ED6BF-7373-DDA1-C7B0-180E331D4ACC}"/>
              </a:ext>
            </a:extLst>
          </p:cNvPr>
          <p:cNvSpPr/>
          <p:nvPr/>
        </p:nvSpPr>
        <p:spPr bwMode="white">
          <a:xfrm>
            <a:off x="11013619" y="4669579"/>
            <a:ext cx="409388" cy="267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A0E3891-A43D-1B45-25E5-3BCE7CE7DBDE}"/>
              </a:ext>
            </a:extLst>
          </p:cNvPr>
          <p:cNvSpPr/>
          <p:nvPr/>
        </p:nvSpPr>
        <p:spPr bwMode="white">
          <a:xfrm>
            <a:off x="871017" y="5357014"/>
            <a:ext cx="1468404" cy="1288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C044E3A6-8E5E-6746-5F28-ABB41B896F78}"/>
              </a:ext>
            </a:extLst>
          </p:cNvPr>
          <p:cNvSpPr/>
          <p:nvPr/>
        </p:nvSpPr>
        <p:spPr bwMode="white">
          <a:xfrm>
            <a:off x="3657600" y="5357014"/>
            <a:ext cx="1579183" cy="124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F687744-6882-0447-9CE4-E674F47747A4}"/>
              </a:ext>
            </a:extLst>
          </p:cNvPr>
          <p:cNvSpPr/>
          <p:nvPr/>
        </p:nvSpPr>
        <p:spPr bwMode="white">
          <a:xfrm>
            <a:off x="6570922" y="5357014"/>
            <a:ext cx="1579183" cy="124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2488B2B-B91B-3B54-CD23-9F66D9C66A3E}"/>
              </a:ext>
            </a:extLst>
          </p:cNvPr>
          <p:cNvSpPr/>
          <p:nvPr/>
        </p:nvSpPr>
        <p:spPr bwMode="white">
          <a:xfrm>
            <a:off x="9568206" y="5357014"/>
            <a:ext cx="1527142" cy="124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8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D319D7-23C5-D8B3-6130-B5A538612F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7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E594FD-F3A8-B95F-5863-043766640FC9}"/>
              </a:ext>
            </a:extLst>
          </p:cNvPr>
          <p:cNvSpPr/>
          <p:nvPr/>
        </p:nvSpPr>
        <p:spPr bwMode="white">
          <a:xfrm>
            <a:off x="4339636" y="2921925"/>
            <a:ext cx="371305" cy="23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A73B71-E12D-E4D4-143C-0B82871A602A}"/>
              </a:ext>
            </a:extLst>
          </p:cNvPr>
          <p:cNvSpPr/>
          <p:nvPr/>
        </p:nvSpPr>
        <p:spPr bwMode="white">
          <a:xfrm>
            <a:off x="6262809" y="2921925"/>
            <a:ext cx="371305" cy="23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27DDFB-B4F0-3DEE-A239-1B47E6682597}"/>
              </a:ext>
            </a:extLst>
          </p:cNvPr>
          <p:cNvSpPr/>
          <p:nvPr/>
        </p:nvSpPr>
        <p:spPr bwMode="white">
          <a:xfrm>
            <a:off x="8176462" y="2921925"/>
            <a:ext cx="380827" cy="23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FE7251-03AC-414F-3D0C-6521B52D1767}"/>
              </a:ext>
            </a:extLst>
          </p:cNvPr>
          <p:cNvSpPr/>
          <p:nvPr/>
        </p:nvSpPr>
        <p:spPr bwMode="white">
          <a:xfrm>
            <a:off x="10099636" y="2921925"/>
            <a:ext cx="371305" cy="238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FF01D7A6-57AE-C9F4-2A13-67B43FF64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17167"/>
            <a:ext cx="11520000" cy="2274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2BC028E-6E52-38BD-51A3-673676D8B52E}"/>
              </a:ext>
            </a:extLst>
          </p:cNvPr>
          <p:cNvSpPr/>
          <p:nvPr/>
        </p:nvSpPr>
        <p:spPr bwMode="white">
          <a:xfrm>
            <a:off x="6795966" y="4477886"/>
            <a:ext cx="4101420" cy="983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276210-7D81-E5F9-AA9E-B42CC2010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99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0DC41AC-A62D-8372-098B-F5D3EA506B96}"/>
              </a:ext>
            </a:extLst>
          </p:cNvPr>
          <p:cNvSpPr/>
          <p:nvPr/>
        </p:nvSpPr>
        <p:spPr bwMode="white">
          <a:xfrm>
            <a:off x="8719140" y="2731021"/>
            <a:ext cx="1732760" cy="314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6B9BD78-853E-5971-A7E2-E5BC6B591026}"/>
              </a:ext>
            </a:extLst>
          </p:cNvPr>
          <p:cNvSpPr/>
          <p:nvPr/>
        </p:nvSpPr>
        <p:spPr bwMode="white">
          <a:xfrm>
            <a:off x="5016828" y="2092751"/>
            <a:ext cx="1414025" cy="1181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2C370577-122B-3427-8E59-6305490F0914}"/>
              </a:ext>
            </a:extLst>
          </p:cNvPr>
          <p:cNvSpPr/>
          <p:nvPr/>
        </p:nvSpPr>
        <p:spPr bwMode="white">
          <a:xfrm>
            <a:off x="6749592" y="2092751"/>
            <a:ext cx="1414019" cy="1181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78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2023-07-20T00:26:43Z</dcterms:created>
  <dcterms:modified xsi:type="dcterms:W3CDTF">2023-07-25T03:32:56Z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