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276284"/>
            <a:ext cx="117729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3447859"/>
            <a:ext cx="6610350" cy="101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6A809F-5739-9312-F74E-F8528A6DA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0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1FBD6B-CCBA-E586-5AD2-C41A87F889CF}"/>
              </a:ext>
            </a:extLst>
          </p:cNvPr>
          <p:cNvSpPr/>
          <p:nvPr/>
        </p:nvSpPr>
        <p:spPr bwMode="white">
          <a:xfrm>
            <a:off x="3387570" y="2401010"/>
            <a:ext cx="399867" cy="267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F8724E-55CB-3822-D7EE-5C7525D7B1AE}"/>
              </a:ext>
            </a:extLst>
          </p:cNvPr>
          <p:cNvSpPr/>
          <p:nvPr/>
        </p:nvSpPr>
        <p:spPr bwMode="white">
          <a:xfrm>
            <a:off x="7005421" y="2401010"/>
            <a:ext cx="428429" cy="267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DE4248-606D-CA99-18BF-0584F418FC64}"/>
              </a:ext>
            </a:extLst>
          </p:cNvPr>
          <p:cNvSpPr/>
          <p:nvPr/>
        </p:nvSpPr>
        <p:spPr bwMode="white">
          <a:xfrm>
            <a:off x="10651834" y="2401010"/>
            <a:ext cx="371306" cy="267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B8DC55D-33CE-02BB-75C3-A555FD575492}"/>
              </a:ext>
            </a:extLst>
          </p:cNvPr>
          <p:cNvSpPr/>
          <p:nvPr/>
        </p:nvSpPr>
        <p:spPr bwMode="white">
          <a:xfrm>
            <a:off x="826455" y="3078167"/>
            <a:ext cx="1545996" cy="1402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F5B3639-7803-26B1-7586-66514C016BBC}"/>
              </a:ext>
            </a:extLst>
          </p:cNvPr>
          <p:cNvSpPr/>
          <p:nvPr/>
        </p:nvSpPr>
        <p:spPr bwMode="white">
          <a:xfrm>
            <a:off x="2464012" y="3087706"/>
            <a:ext cx="1538228" cy="1351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7077DB3-839B-68D6-D24B-483067B1DCD0}"/>
              </a:ext>
            </a:extLst>
          </p:cNvPr>
          <p:cNvSpPr/>
          <p:nvPr/>
        </p:nvSpPr>
        <p:spPr bwMode="white">
          <a:xfrm>
            <a:off x="4472868" y="3078167"/>
            <a:ext cx="1545996" cy="1402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326905A-82F1-367A-4892-B952F4FFA1CA}"/>
              </a:ext>
            </a:extLst>
          </p:cNvPr>
          <p:cNvSpPr/>
          <p:nvPr/>
        </p:nvSpPr>
        <p:spPr bwMode="white">
          <a:xfrm>
            <a:off x="6110424" y="3078167"/>
            <a:ext cx="1528714" cy="1402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CF008D5-F7F2-31E2-B3CA-1893493677E8}"/>
              </a:ext>
            </a:extLst>
          </p:cNvPr>
          <p:cNvSpPr/>
          <p:nvPr/>
        </p:nvSpPr>
        <p:spPr bwMode="white">
          <a:xfrm>
            <a:off x="8109766" y="3078167"/>
            <a:ext cx="1545989" cy="1402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91848A5-05BD-FA01-29C8-65451BF7278F}"/>
              </a:ext>
            </a:extLst>
          </p:cNvPr>
          <p:cNvSpPr/>
          <p:nvPr/>
        </p:nvSpPr>
        <p:spPr bwMode="white">
          <a:xfrm>
            <a:off x="9747315" y="3078167"/>
            <a:ext cx="1545996" cy="1402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58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B84B76-789A-8B5A-1020-55BC8E86A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9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A76CBBD-7518-5E50-ECCC-2AD78FA495A7}"/>
              </a:ext>
            </a:extLst>
          </p:cNvPr>
          <p:cNvSpPr/>
          <p:nvPr/>
        </p:nvSpPr>
        <p:spPr bwMode="white">
          <a:xfrm>
            <a:off x="3720793" y="2521762"/>
            <a:ext cx="409388" cy="352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EF1C7323-E73C-AA37-E435-A29BEF620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7" y="2959828"/>
            <a:ext cx="11520000" cy="2595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CEE3DF-49DC-F24C-6F08-D83A5CFBE91E}"/>
              </a:ext>
            </a:extLst>
          </p:cNvPr>
          <p:cNvSpPr/>
          <p:nvPr/>
        </p:nvSpPr>
        <p:spPr bwMode="white">
          <a:xfrm>
            <a:off x="1907081" y="5087926"/>
            <a:ext cx="6331946" cy="343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9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41DBA5-2E16-E9A8-92E3-00D2BE71E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6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D96CF9-7A33-BD53-F931-7FB308495A6C}"/>
              </a:ext>
            </a:extLst>
          </p:cNvPr>
          <p:cNvSpPr/>
          <p:nvPr/>
        </p:nvSpPr>
        <p:spPr bwMode="white">
          <a:xfrm>
            <a:off x="1188297" y="2931736"/>
            <a:ext cx="3122776" cy="1062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C6D9F5-D9C0-C5CD-CC26-7E36CE55BC76}"/>
              </a:ext>
            </a:extLst>
          </p:cNvPr>
          <p:cNvSpPr/>
          <p:nvPr/>
        </p:nvSpPr>
        <p:spPr bwMode="white">
          <a:xfrm>
            <a:off x="7110148" y="2931736"/>
            <a:ext cx="3122776" cy="1062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E0B5DAEA-9F1D-64FB-B6CB-E06FBD47E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70792"/>
            <a:ext cx="11520000" cy="2447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D124432-8B76-13A9-3E91-4888BE18D0E9}"/>
              </a:ext>
            </a:extLst>
          </p:cNvPr>
          <p:cNvSpPr/>
          <p:nvPr/>
        </p:nvSpPr>
        <p:spPr bwMode="white">
          <a:xfrm>
            <a:off x="1550082" y="5579336"/>
            <a:ext cx="4950743" cy="1100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4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2023-07-25T06:54:41Z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