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53056"/>
            <a:ext cx="11772900" cy="1171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3524631"/>
            <a:ext cx="10687050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299BD7-EE03-9E04-A745-3DA046F46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3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4744955-915F-67E4-D3CB-3AB85B0FABC2}"/>
              </a:ext>
            </a:extLst>
          </p:cNvPr>
          <p:cNvSpPr/>
          <p:nvPr/>
        </p:nvSpPr>
        <p:spPr bwMode="white">
          <a:xfrm>
            <a:off x="10337652" y="2026282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AFC097-EF78-B441-72A8-EA826C318414}"/>
              </a:ext>
            </a:extLst>
          </p:cNvPr>
          <p:cNvSpPr/>
          <p:nvPr/>
        </p:nvSpPr>
        <p:spPr bwMode="white">
          <a:xfrm>
            <a:off x="9794974" y="2473798"/>
            <a:ext cx="780693" cy="297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F6A717-585F-D22F-2D60-A3A8325E3044}"/>
              </a:ext>
            </a:extLst>
          </p:cNvPr>
          <p:cNvSpPr/>
          <p:nvPr/>
        </p:nvSpPr>
        <p:spPr bwMode="white">
          <a:xfrm>
            <a:off x="3692231" y="2959401"/>
            <a:ext cx="766647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631F78-5F49-A1B6-E7D4-B5A00602B630}"/>
              </a:ext>
            </a:extLst>
          </p:cNvPr>
          <p:cNvSpPr/>
          <p:nvPr/>
        </p:nvSpPr>
        <p:spPr bwMode="white">
          <a:xfrm>
            <a:off x="9794975" y="2959401"/>
            <a:ext cx="780692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A8459E66-8CE9-74B3-59B9-AA604A042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83090"/>
            <a:ext cx="11520000" cy="2991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70EF729-9756-E49E-6E53-67E2B7C49FAA}"/>
              </a:ext>
            </a:extLst>
          </p:cNvPr>
          <p:cNvSpPr/>
          <p:nvPr/>
        </p:nvSpPr>
        <p:spPr bwMode="white">
          <a:xfrm>
            <a:off x="2092760" y="4349979"/>
            <a:ext cx="418909" cy="26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C2689EE-49C9-AB2B-36ED-B160B3AE381C}"/>
              </a:ext>
            </a:extLst>
          </p:cNvPr>
          <p:cNvSpPr/>
          <p:nvPr/>
        </p:nvSpPr>
        <p:spPr bwMode="white">
          <a:xfrm>
            <a:off x="4910876" y="4349979"/>
            <a:ext cx="418909" cy="26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872C2F0-D0CA-75FF-B5CF-2A83289685B1}"/>
              </a:ext>
            </a:extLst>
          </p:cNvPr>
          <p:cNvSpPr/>
          <p:nvPr/>
        </p:nvSpPr>
        <p:spPr bwMode="white">
          <a:xfrm>
            <a:off x="7738512" y="4349979"/>
            <a:ext cx="418909" cy="26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FDD2ACC-D3AA-208D-7B5E-4939444F6E14}"/>
              </a:ext>
            </a:extLst>
          </p:cNvPr>
          <p:cNvSpPr/>
          <p:nvPr/>
        </p:nvSpPr>
        <p:spPr bwMode="white">
          <a:xfrm>
            <a:off x="10556628" y="4349979"/>
            <a:ext cx="418909" cy="26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BF4C7B1-6D6A-7BD2-28D8-559B522978DA}"/>
              </a:ext>
            </a:extLst>
          </p:cNvPr>
          <p:cNvSpPr/>
          <p:nvPr/>
        </p:nvSpPr>
        <p:spPr bwMode="white">
          <a:xfrm>
            <a:off x="10413818" y="5026343"/>
            <a:ext cx="238016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6C5F6A7-BA6E-96E3-C549-0E91B9814702}"/>
              </a:ext>
            </a:extLst>
          </p:cNvPr>
          <p:cNvSpPr/>
          <p:nvPr/>
        </p:nvSpPr>
        <p:spPr bwMode="white">
          <a:xfrm>
            <a:off x="4768066" y="5474077"/>
            <a:ext cx="238016" cy="26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0A24AE2-16C4-DA5B-C8A3-096F17113662}"/>
              </a:ext>
            </a:extLst>
          </p:cNvPr>
          <p:cNvSpPr/>
          <p:nvPr/>
        </p:nvSpPr>
        <p:spPr bwMode="white">
          <a:xfrm>
            <a:off x="7043503" y="5484146"/>
            <a:ext cx="764507" cy="25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60DFA48-9833-9C7A-E7A5-8F7C0C686C3F}"/>
              </a:ext>
            </a:extLst>
          </p:cNvPr>
          <p:cNvSpPr/>
          <p:nvPr/>
        </p:nvSpPr>
        <p:spPr bwMode="white">
          <a:xfrm>
            <a:off x="9861618" y="5484146"/>
            <a:ext cx="764507" cy="25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6E63C9F-0109-F810-F891-1FDC05F2B2D4}"/>
              </a:ext>
            </a:extLst>
          </p:cNvPr>
          <p:cNvSpPr/>
          <p:nvPr/>
        </p:nvSpPr>
        <p:spPr bwMode="white">
          <a:xfrm>
            <a:off x="1273983" y="5969985"/>
            <a:ext cx="733926" cy="25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1F9DCC1-7D56-9D43-E298-F341BE93F859}"/>
              </a:ext>
            </a:extLst>
          </p:cNvPr>
          <p:cNvSpPr/>
          <p:nvPr/>
        </p:nvSpPr>
        <p:spPr bwMode="white">
          <a:xfrm>
            <a:off x="4215866" y="6008090"/>
            <a:ext cx="764507" cy="25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14955EC-E2F5-193C-4DD3-24674A357FDC}"/>
              </a:ext>
            </a:extLst>
          </p:cNvPr>
          <p:cNvSpPr/>
          <p:nvPr/>
        </p:nvSpPr>
        <p:spPr bwMode="white">
          <a:xfrm>
            <a:off x="7043503" y="6008090"/>
            <a:ext cx="764507" cy="25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B83A3403-0EB0-8C92-08FC-EB68F1C09F9D}"/>
              </a:ext>
            </a:extLst>
          </p:cNvPr>
          <p:cNvSpPr/>
          <p:nvPr/>
        </p:nvSpPr>
        <p:spPr bwMode="white">
          <a:xfrm>
            <a:off x="9861618" y="5969985"/>
            <a:ext cx="764507" cy="25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072AB1-42FC-C23C-F857-99139D16D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1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5046F8-1217-7D48-2287-4302575549F7}"/>
              </a:ext>
            </a:extLst>
          </p:cNvPr>
          <p:cNvSpPr/>
          <p:nvPr/>
        </p:nvSpPr>
        <p:spPr bwMode="white">
          <a:xfrm>
            <a:off x="5520198" y="1896911"/>
            <a:ext cx="238016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EA7996-24B8-70B2-7A8B-A12A1300B943}"/>
              </a:ext>
            </a:extLst>
          </p:cNvPr>
          <p:cNvSpPr/>
          <p:nvPr/>
        </p:nvSpPr>
        <p:spPr bwMode="white">
          <a:xfrm>
            <a:off x="10747041" y="1896911"/>
            <a:ext cx="758604" cy="333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F137FC-6992-E427-58B2-B0ECF76C6B9F}"/>
              </a:ext>
            </a:extLst>
          </p:cNvPr>
          <p:cNvSpPr/>
          <p:nvPr/>
        </p:nvSpPr>
        <p:spPr bwMode="white">
          <a:xfrm>
            <a:off x="4968000" y="2421942"/>
            <a:ext cx="790214" cy="321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9DE9D1-C19C-9CBD-E59B-6A2320FA136D}"/>
              </a:ext>
            </a:extLst>
          </p:cNvPr>
          <p:cNvSpPr/>
          <p:nvPr/>
        </p:nvSpPr>
        <p:spPr bwMode="white">
          <a:xfrm>
            <a:off x="10747041" y="2421942"/>
            <a:ext cx="758604" cy="321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8D0A9618-4B1F-CFD2-7DB5-AD81829F3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71072"/>
            <a:ext cx="11520000" cy="2912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8EC757-5A5E-1A3B-D4DE-BE8D0EF2EA03}"/>
              </a:ext>
            </a:extLst>
          </p:cNvPr>
          <p:cNvSpPr/>
          <p:nvPr/>
        </p:nvSpPr>
        <p:spPr bwMode="white">
          <a:xfrm>
            <a:off x="9615340" y="4465473"/>
            <a:ext cx="1008668" cy="1092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389A0F5-80ED-9B10-D42C-B5F837701E42}"/>
              </a:ext>
            </a:extLst>
          </p:cNvPr>
          <p:cNvSpPr/>
          <p:nvPr/>
        </p:nvSpPr>
        <p:spPr bwMode="white">
          <a:xfrm>
            <a:off x="5758214" y="4294775"/>
            <a:ext cx="2760991" cy="1030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3F3478-761A-19E2-8F8C-B6AEA9999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4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EBBDC97-A788-287D-3BF8-45294F1CD46F}"/>
              </a:ext>
            </a:extLst>
          </p:cNvPr>
          <p:cNvSpPr/>
          <p:nvPr/>
        </p:nvSpPr>
        <p:spPr bwMode="white">
          <a:xfrm>
            <a:off x="9699487" y="2259212"/>
            <a:ext cx="409388" cy="238609"/>
          </a:xfrm>
          <a:prstGeom prst="rect">
            <a:avLst/>
          </a:prstGeom>
          <a:solidFill>
            <a:srgbClr val="F6CCE8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DA0FDE-A415-5C57-4EAD-86C075A6A0D6}"/>
              </a:ext>
            </a:extLst>
          </p:cNvPr>
          <p:cNvSpPr/>
          <p:nvPr/>
        </p:nvSpPr>
        <p:spPr bwMode="white">
          <a:xfrm>
            <a:off x="7805157" y="2831992"/>
            <a:ext cx="390347" cy="238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6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2023-07-25T03:25:52Z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