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2315497"/>
            <a:ext cx="526732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3382297"/>
            <a:ext cx="664845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F95097-3001-08CB-D748-1D66C98FB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CD5732-BACE-8ACB-2916-4F7C1A686546}"/>
              </a:ext>
            </a:extLst>
          </p:cNvPr>
          <p:cNvSpPr/>
          <p:nvPr/>
        </p:nvSpPr>
        <p:spPr bwMode="white">
          <a:xfrm>
            <a:off x="1207338" y="3227166"/>
            <a:ext cx="352264" cy="333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60F914-5C7A-9B92-05C4-76053585FB6C}"/>
              </a:ext>
            </a:extLst>
          </p:cNvPr>
          <p:cNvSpPr/>
          <p:nvPr/>
        </p:nvSpPr>
        <p:spPr bwMode="white">
          <a:xfrm>
            <a:off x="10128198" y="3227166"/>
            <a:ext cx="361785" cy="333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DEBEB1C6-D56E-B79F-A851-2B5FF1F71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70118"/>
            <a:ext cx="11520000" cy="2728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9C0BAE-934C-8EA5-975F-6FD8FC082468}"/>
              </a:ext>
            </a:extLst>
          </p:cNvPr>
          <p:cNvSpPr/>
          <p:nvPr/>
        </p:nvSpPr>
        <p:spPr bwMode="white">
          <a:xfrm>
            <a:off x="1283504" y="5944962"/>
            <a:ext cx="247537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B82AC7-E400-9A88-76E0-39D799E00FE1}"/>
              </a:ext>
            </a:extLst>
          </p:cNvPr>
          <p:cNvSpPr/>
          <p:nvPr/>
        </p:nvSpPr>
        <p:spPr bwMode="white">
          <a:xfrm>
            <a:off x="4234909" y="5944962"/>
            <a:ext cx="247537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815C56-B4C9-1CFF-9A78-931A1815599F}"/>
              </a:ext>
            </a:extLst>
          </p:cNvPr>
          <p:cNvSpPr/>
          <p:nvPr/>
        </p:nvSpPr>
        <p:spPr bwMode="white">
          <a:xfrm>
            <a:off x="7195834" y="5944962"/>
            <a:ext cx="238015" cy="26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60E5E7-FEA0-24A8-1C1A-9CF890C558A5}"/>
              </a:ext>
            </a:extLst>
          </p:cNvPr>
          <p:cNvSpPr/>
          <p:nvPr/>
        </p:nvSpPr>
        <p:spPr bwMode="white">
          <a:xfrm>
            <a:off x="10137719" y="5954501"/>
            <a:ext cx="228496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CF463B-62AE-C0D9-3A02-1857043B4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0"/>
            <a:ext cx="11520000" cy="3302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F9E019B-CB4A-856B-579A-624F725799F2}"/>
              </a:ext>
            </a:extLst>
          </p:cNvPr>
          <p:cNvSpPr/>
          <p:nvPr/>
        </p:nvSpPr>
        <p:spPr bwMode="white">
          <a:xfrm>
            <a:off x="1533832" y="2491355"/>
            <a:ext cx="2762865" cy="658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8BE388-0B9C-C24F-A487-AFB48FF424A9}"/>
              </a:ext>
            </a:extLst>
          </p:cNvPr>
          <p:cNvSpPr/>
          <p:nvPr/>
        </p:nvSpPr>
        <p:spPr bwMode="white">
          <a:xfrm>
            <a:off x="6948297" y="2844477"/>
            <a:ext cx="295140" cy="24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B3B6EE-81C4-1F1F-9698-D092FCF80B2C}"/>
              </a:ext>
            </a:extLst>
          </p:cNvPr>
          <p:cNvSpPr/>
          <p:nvPr/>
        </p:nvSpPr>
        <p:spPr bwMode="white">
          <a:xfrm>
            <a:off x="10366214" y="2663117"/>
            <a:ext cx="456990" cy="419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05F4136B-0A4D-8206-D1F6-CC11B4D7E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02648"/>
            <a:ext cx="11520000" cy="370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7962FA-A80A-8F7D-70B3-C30106E1676F}"/>
              </a:ext>
            </a:extLst>
          </p:cNvPr>
          <p:cNvSpPr/>
          <p:nvPr/>
        </p:nvSpPr>
        <p:spPr bwMode="white">
          <a:xfrm>
            <a:off x="8500165" y="4378499"/>
            <a:ext cx="238016" cy="26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3955263-70AE-B7C9-40D9-59C27B0AC36B}"/>
              </a:ext>
            </a:extLst>
          </p:cNvPr>
          <p:cNvSpPr/>
          <p:nvPr/>
        </p:nvSpPr>
        <p:spPr bwMode="white">
          <a:xfrm>
            <a:off x="2694040" y="5341719"/>
            <a:ext cx="1199534" cy="1248697"/>
          </a:xfrm>
          <a:prstGeom prst="rect">
            <a:avLst/>
          </a:prstGeom>
          <a:solidFill>
            <a:srgbClr val="F0F7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3955263-70AE-B7C9-40D9-59C27B0AC36B}"/>
              </a:ext>
            </a:extLst>
          </p:cNvPr>
          <p:cNvSpPr/>
          <p:nvPr/>
        </p:nvSpPr>
        <p:spPr bwMode="white">
          <a:xfrm>
            <a:off x="2462980" y="5154445"/>
            <a:ext cx="1784555" cy="747713"/>
          </a:xfrm>
          <a:prstGeom prst="rect">
            <a:avLst/>
          </a:prstGeom>
          <a:solidFill>
            <a:srgbClr val="F0F7C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4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70B5C6-EC96-717B-BDB6-97C17232E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1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8250EE-D722-B892-8458-599AFED84F6F}"/>
              </a:ext>
            </a:extLst>
          </p:cNvPr>
          <p:cNvSpPr/>
          <p:nvPr/>
        </p:nvSpPr>
        <p:spPr bwMode="white">
          <a:xfrm>
            <a:off x="1940429" y="2702227"/>
            <a:ext cx="238016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27AE00-53BC-4A7D-58E2-866228BD0470}"/>
              </a:ext>
            </a:extLst>
          </p:cNvPr>
          <p:cNvSpPr/>
          <p:nvPr/>
        </p:nvSpPr>
        <p:spPr bwMode="white">
          <a:xfrm>
            <a:off x="6995900" y="2702227"/>
            <a:ext cx="238016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4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2023-07-20T00:26:43Z</dcterms:created>
  <dcterms:modified xsi:type="dcterms:W3CDTF">2023-07-24T13:46:20Z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