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5" r:id="rId4"/>
    <p:sldId id="263" r:id="rId5"/>
    <p:sldId id="261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2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337" y="2423652"/>
            <a:ext cx="5267325" cy="1066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025" y="3490452"/>
            <a:ext cx="6457950" cy="942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E2D10B2-E75B-CA74-4E6C-2174052A86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76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236FA57-F1BC-E178-C5C9-812FFADE78E9}"/>
              </a:ext>
            </a:extLst>
          </p:cNvPr>
          <p:cNvSpPr/>
          <p:nvPr/>
        </p:nvSpPr>
        <p:spPr bwMode="white">
          <a:xfrm>
            <a:off x="1892826" y="2631219"/>
            <a:ext cx="733090" cy="334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98CDE21-A00C-B74F-27A8-6373DA6291DE}"/>
              </a:ext>
            </a:extLst>
          </p:cNvPr>
          <p:cNvSpPr/>
          <p:nvPr/>
        </p:nvSpPr>
        <p:spPr bwMode="white">
          <a:xfrm>
            <a:off x="4158743" y="2631219"/>
            <a:ext cx="733090" cy="334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AC87EAC-31A9-8E1B-3045-19747139FE5A}"/>
              </a:ext>
            </a:extLst>
          </p:cNvPr>
          <p:cNvSpPr/>
          <p:nvPr/>
        </p:nvSpPr>
        <p:spPr bwMode="white">
          <a:xfrm>
            <a:off x="6424661" y="2631219"/>
            <a:ext cx="399867" cy="334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915F571-F1B8-59DE-D96E-7A43E32C911A}"/>
              </a:ext>
            </a:extLst>
          </p:cNvPr>
          <p:cNvSpPr/>
          <p:nvPr/>
        </p:nvSpPr>
        <p:spPr bwMode="white">
          <a:xfrm>
            <a:off x="8347834" y="2631219"/>
            <a:ext cx="733090" cy="334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DAC0126-8998-AB2E-F5A8-3C1F585E099D}"/>
              </a:ext>
            </a:extLst>
          </p:cNvPr>
          <p:cNvSpPr/>
          <p:nvPr/>
        </p:nvSpPr>
        <p:spPr bwMode="white">
          <a:xfrm>
            <a:off x="10613752" y="2631219"/>
            <a:ext cx="733090" cy="334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DE0C1152-22B4-2F84-7848-3718A28A4A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136995"/>
            <a:ext cx="11520000" cy="2369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376E937-7346-ECD5-6E20-5AE709BC794C}"/>
              </a:ext>
            </a:extLst>
          </p:cNvPr>
          <p:cNvSpPr/>
          <p:nvPr/>
        </p:nvSpPr>
        <p:spPr bwMode="white">
          <a:xfrm>
            <a:off x="1654809" y="5018900"/>
            <a:ext cx="247537" cy="277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EA45A7A-602E-FE5F-AF8E-FE37C87F5FC6}"/>
              </a:ext>
            </a:extLst>
          </p:cNvPr>
          <p:cNvSpPr/>
          <p:nvPr/>
        </p:nvSpPr>
        <p:spPr bwMode="white">
          <a:xfrm>
            <a:off x="4530049" y="5028452"/>
            <a:ext cx="238016" cy="267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F8866C8-F28B-AB76-05F3-E7377C0BB10C}"/>
              </a:ext>
            </a:extLst>
          </p:cNvPr>
          <p:cNvSpPr/>
          <p:nvPr/>
        </p:nvSpPr>
        <p:spPr bwMode="white">
          <a:xfrm>
            <a:off x="7043504" y="5018900"/>
            <a:ext cx="247537" cy="277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8DB4AD6-B27E-41C9-3594-34A63ED9E743}"/>
              </a:ext>
            </a:extLst>
          </p:cNvPr>
          <p:cNvSpPr/>
          <p:nvPr/>
        </p:nvSpPr>
        <p:spPr bwMode="white">
          <a:xfrm>
            <a:off x="9642644" y="5018900"/>
            <a:ext cx="247537" cy="277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13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200B9AC-C182-AFFC-52C4-C3EDFFAD4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193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2CA60DC-1B06-59F3-993C-784215EC066C}"/>
              </a:ext>
            </a:extLst>
          </p:cNvPr>
          <p:cNvSpPr/>
          <p:nvPr/>
        </p:nvSpPr>
        <p:spPr bwMode="white">
          <a:xfrm>
            <a:off x="9537917" y="1198172"/>
            <a:ext cx="418909" cy="266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D4CD7B4-0693-812E-68F4-32742D5C7832}"/>
              </a:ext>
            </a:extLst>
          </p:cNvPr>
          <p:cNvSpPr/>
          <p:nvPr/>
        </p:nvSpPr>
        <p:spPr bwMode="white">
          <a:xfrm>
            <a:off x="8938115" y="1817276"/>
            <a:ext cx="428429" cy="266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E368F49-45FF-D0D5-4FB9-CBD8BA3140DA}"/>
              </a:ext>
            </a:extLst>
          </p:cNvPr>
          <p:cNvSpPr/>
          <p:nvPr/>
        </p:nvSpPr>
        <p:spPr bwMode="white">
          <a:xfrm>
            <a:off x="6891173" y="3026912"/>
            <a:ext cx="1199603" cy="352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618C866-1279-C276-70AA-43ECA631FAE8}"/>
              </a:ext>
            </a:extLst>
          </p:cNvPr>
          <p:cNvSpPr/>
          <p:nvPr/>
        </p:nvSpPr>
        <p:spPr bwMode="white">
          <a:xfrm>
            <a:off x="7033983" y="3684115"/>
            <a:ext cx="399867" cy="266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3157481B-C3D5-39A7-CF3B-AA78A7B6C4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178108"/>
            <a:ext cx="11520000" cy="21960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F2DC855-F5FE-30A2-3701-E57EC05DC1FD}"/>
              </a:ext>
            </a:extLst>
          </p:cNvPr>
          <p:cNvSpPr/>
          <p:nvPr/>
        </p:nvSpPr>
        <p:spPr bwMode="white">
          <a:xfrm>
            <a:off x="1877961" y="5440431"/>
            <a:ext cx="2113936" cy="800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E00A56F-DA62-296E-7438-E0B3F084BEEA}"/>
              </a:ext>
            </a:extLst>
          </p:cNvPr>
          <p:cNvSpPr/>
          <p:nvPr/>
        </p:nvSpPr>
        <p:spPr bwMode="white">
          <a:xfrm>
            <a:off x="8141109" y="5440431"/>
            <a:ext cx="1494503" cy="800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872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55D5BEF-AC21-7ED6-3885-0BC70D9B25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18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B50619D-D07E-ECAA-9531-97055E860CE4}"/>
              </a:ext>
            </a:extLst>
          </p:cNvPr>
          <p:cNvSpPr/>
          <p:nvPr/>
        </p:nvSpPr>
        <p:spPr bwMode="white">
          <a:xfrm>
            <a:off x="2778247" y="2207231"/>
            <a:ext cx="1047272" cy="342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FD93DBA-EACC-4596-790B-093E9120672F}"/>
              </a:ext>
            </a:extLst>
          </p:cNvPr>
          <p:cNvSpPr/>
          <p:nvPr/>
        </p:nvSpPr>
        <p:spPr bwMode="white">
          <a:xfrm>
            <a:off x="4672859" y="2207231"/>
            <a:ext cx="1228165" cy="342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5AC0FC0-C07A-479B-49E2-20F2894487F2}"/>
              </a:ext>
            </a:extLst>
          </p:cNvPr>
          <p:cNvSpPr/>
          <p:nvPr/>
        </p:nvSpPr>
        <p:spPr bwMode="white">
          <a:xfrm>
            <a:off x="6929256" y="2207231"/>
            <a:ext cx="685487" cy="342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A033E8E-0DFA-BE02-EE55-4B9A7F9A3304}"/>
              </a:ext>
            </a:extLst>
          </p:cNvPr>
          <p:cNvSpPr/>
          <p:nvPr/>
        </p:nvSpPr>
        <p:spPr bwMode="white">
          <a:xfrm>
            <a:off x="8823867" y="2207231"/>
            <a:ext cx="866380" cy="342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24B8950E-14C7-DAA0-A09A-793809917F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778540"/>
            <a:ext cx="11520000" cy="18540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BBAB3A5-8AD7-D62A-E1DA-15A9DA0E6323}"/>
              </a:ext>
            </a:extLst>
          </p:cNvPr>
          <p:cNvSpPr/>
          <p:nvPr/>
        </p:nvSpPr>
        <p:spPr bwMode="white">
          <a:xfrm>
            <a:off x="3054347" y="3629121"/>
            <a:ext cx="247537" cy="267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0EA928C-CCBC-3592-2252-A2101A951475}"/>
              </a:ext>
            </a:extLst>
          </p:cNvPr>
          <p:cNvSpPr/>
          <p:nvPr/>
        </p:nvSpPr>
        <p:spPr bwMode="white">
          <a:xfrm>
            <a:off x="1388231" y="4250333"/>
            <a:ext cx="390347" cy="267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821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2023-07-20T00:26:43Z</dcterms:created>
  <dcterms:modified xsi:type="dcterms:W3CDTF">2023-07-24T13:51:00Z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