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61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272" y="60"/>
      </p:cViewPr>
      <p:guideLst>
        <p:guide orient="horz" pos="2160"/>
        <p:guide pos="71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337" y="2325329"/>
            <a:ext cx="5267325" cy="10668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3392129"/>
            <a:ext cx="6553200" cy="952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F797BE6-4D11-7D01-E382-4CBBF695A3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029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AAD42E1-6E6F-7ED0-43DA-63CDD7414B0C}"/>
              </a:ext>
            </a:extLst>
          </p:cNvPr>
          <p:cNvSpPr/>
          <p:nvPr/>
        </p:nvSpPr>
        <p:spPr bwMode="white">
          <a:xfrm>
            <a:off x="1654809" y="3676831"/>
            <a:ext cx="771173" cy="343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A2215BA-EB9F-94AC-CE82-FC9C42437264}"/>
              </a:ext>
            </a:extLst>
          </p:cNvPr>
          <p:cNvSpPr/>
          <p:nvPr/>
        </p:nvSpPr>
        <p:spPr bwMode="white">
          <a:xfrm>
            <a:off x="3949289" y="3676831"/>
            <a:ext cx="771173" cy="333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6C6AA2E-643F-E43A-2119-751A2AC9E1D4}"/>
              </a:ext>
            </a:extLst>
          </p:cNvPr>
          <p:cNvSpPr/>
          <p:nvPr/>
        </p:nvSpPr>
        <p:spPr bwMode="white">
          <a:xfrm>
            <a:off x="6072396" y="3676831"/>
            <a:ext cx="761652" cy="333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16D7075-708A-547E-EBF2-9650865DBF2F}"/>
              </a:ext>
            </a:extLst>
          </p:cNvPr>
          <p:cNvSpPr/>
          <p:nvPr/>
        </p:nvSpPr>
        <p:spPr bwMode="white">
          <a:xfrm>
            <a:off x="8462082" y="3676831"/>
            <a:ext cx="399867" cy="343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C99B8EA-9F80-D08C-CA03-F489D4C4BD74}"/>
              </a:ext>
            </a:extLst>
          </p:cNvPr>
          <p:cNvSpPr/>
          <p:nvPr/>
        </p:nvSpPr>
        <p:spPr bwMode="white">
          <a:xfrm>
            <a:off x="10394776" y="3676831"/>
            <a:ext cx="771173" cy="343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801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1C76E58-43D0-BADE-3F04-5385B9F7CF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485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119EE6C-A512-C71D-DAF1-9F49E38531C9}"/>
              </a:ext>
            </a:extLst>
          </p:cNvPr>
          <p:cNvSpPr/>
          <p:nvPr/>
        </p:nvSpPr>
        <p:spPr bwMode="white">
          <a:xfrm>
            <a:off x="3425652" y="3360839"/>
            <a:ext cx="409388" cy="3334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548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3BCA699-DB11-CD64-08FF-AE112A6F59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65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1D4AC46-F1EE-C03D-CD47-C8AFB588C33E}"/>
              </a:ext>
            </a:extLst>
          </p:cNvPr>
          <p:cNvSpPr/>
          <p:nvPr/>
        </p:nvSpPr>
        <p:spPr bwMode="white">
          <a:xfrm>
            <a:off x="2245090" y="2240489"/>
            <a:ext cx="257057" cy="2100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8DFF23D-FD58-C7BC-8E7D-26947A2D39B4}"/>
              </a:ext>
            </a:extLst>
          </p:cNvPr>
          <p:cNvSpPr/>
          <p:nvPr/>
        </p:nvSpPr>
        <p:spPr bwMode="white">
          <a:xfrm>
            <a:off x="5929586" y="2240489"/>
            <a:ext cx="257057" cy="2100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B5400FE-29B4-8E0B-BB3D-54565D28BD6A}"/>
              </a:ext>
            </a:extLst>
          </p:cNvPr>
          <p:cNvSpPr/>
          <p:nvPr/>
        </p:nvSpPr>
        <p:spPr bwMode="white">
          <a:xfrm>
            <a:off x="9975867" y="2240489"/>
            <a:ext cx="257057" cy="2100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1096352-C700-32AF-4F9A-654209F2C3E0}"/>
              </a:ext>
            </a:extLst>
          </p:cNvPr>
          <p:cNvSpPr/>
          <p:nvPr/>
        </p:nvSpPr>
        <p:spPr bwMode="white">
          <a:xfrm>
            <a:off x="2245090" y="3195052"/>
            <a:ext cx="257057" cy="2004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8506893-74BD-C83B-00C1-D499992809F5}"/>
              </a:ext>
            </a:extLst>
          </p:cNvPr>
          <p:cNvSpPr/>
          <p:nvPr/>
        </p:nvSpPr>
        <p:spPr bwMode="white">
          <a:xfrm>
            <a:off x="6110479" y="3195052"/>
            <a:ext cx="257057" cy="2004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5235811-53DE-C6D0-FD0B-8F23DF978EB1}"/>
              </a:ext>
            </a:extLst>
          </p:cNvPr>
          <p:cNvSpPr/>
          <p:nvPr/>
        </p:nvSpPr>
        <p:spPr bwMode="white">
          <a:xfrm>
            <a:off x="9433190" y="3233234"/>
            <a:ext cx="271249" cy="1622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892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03D6816-339F-B445-9C63-38251D3541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066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59752B7-648F-C8E4-4739-F98CFF9043DF}"/>
              </a:ext>
            </a:extLst>
          </p:cNvPr>
          <p:cNvSpPr/>
          <p:nvPr/>
        </p:nvSpPr>
        <p:spPr bwMode="white">
          <a:xfrm>
            <a:off x="1268361" y="2526891"/>
            <a:ext cx="4041057" cy="739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D2253780-904D-811F-FE31-B4CCE59562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13" y="3466609"/>
            <a:ext cx="11520000" cy="16892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CF40F7C-BEB7-D9B2-D1E4-8B2AC3DD3D1A}"/>
              </a:ext>
            </a:extLst>
          </p:cNvPr>
          <p:cNvSpPr/>
          <p:nvPr/>
        </p:nvSpPr>
        <p:spPr bwMode="white">
          <a:xfrm>
            <a:off x="4145761" y="4764579"/>
            <a:ext cx="304661" cy="2290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D32D294-285A-A1D0-651F-FDF05FE12F1C}"/>
              </a:ext>
            </a:extLst>
          </p:cNvPr>
          <p:cNvSpPr/>
          <p:nvPr/>
        </p:nvSpPr>
        <p:spPr bwMode="white">
          <a:xfrm>
            <a:off x="6744902" y="4764579"/>
            <a:ext cx="285619" cy="2290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443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2023-07-20T00:26:43Z</dcterms:created>
  <dcterms:modified xsi:type="dcterms:W3CDTF">2023-07-24T13:49:40Z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