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6D236E-2652-73D1-4C01-F034ED58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EFC3BA-1050-DA9E-0268-09D24D9DF03B}"/>
              </a:ext>
            </a:extLst>
          </p:cNvPr>
          <p:cNvSpPr/>
          <p:nvPr/>
        </p:nvSpPr>
        <p:spPr bwMode="white">
          <a:xfrm>
            <a:off x="5948628" y="817213"/>
            <a:ext cx="2894280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906673-110F-9F01-F10C-B6E7B2F56A38}"/>
              </a:ext>
            </a:extLst>
          </p:cNvPr>
          <p:cNvSpPr/>
          <p:nvPr/>
        </p:nvSpPr>
        <p:spPr bwMode="white">
          <a:xfrm>
            <a:off x="5872462" y="1884046"/>
            <a:ext cx="580760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3FD27F-AE9D-52C8-778A-6ABD2CE31964}"/>
              </a:ext>
            </a:extLst>
          </p:cNvPr>
          <p:cNvSpPr/>
          <p:nvPr/>
        </p:nvSpPr>
        <p:spPr bwMode="white">
          <a:xfrm>
            <a:off x="6330795" y="3389042"/>
            <a:ext cx="59980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FEABFE-86C3-788C-A9C4-195E230DE085}"/>
              </a:ext>
            </a:extLst>
          </p:cNvPr>
          <p:cNvSpPr/>
          <p:nvPr/>
        </p:nvSpPr>
        <p:spPr bwMode="white">
          <a:xfrm>
            <a:off x="5082247" y="2484139"/>
            <a:ext cx="59980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F360CB-55DF-E94E-180B-194ACB2AC1BF}"/>
              </a:ext>
            </a:extLst>
          </p:cNvPr>
          <p:cNvSpPr/>
          <p:nvPr/>
        </p:nvSpPr>
        <p:spPr bwMode="white">
          <a:xfrm>
            <a:off x="6643636" y="2484139"/>
            <a:ext cx="59028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D1AD76-C43F-588C-7318-4DD7FDAACB7F}"/>
              </a:ext>
            </a:extLst>
          </p:cNvPr>
          <p:cNvSpPr/>
          <p:nvPr/>
        </p:nvSpPr>
        <p:spPr bwMode="white">
          <a:xfrm>
            <a:off x="8347834" y="2484139"/>
            <a:ext cx="580760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67896A-D89A-7639-0637-6C4DC1176595}"/>
              </a:ext>
            </a:extLst>
          </p:cNvPr>
          <p:cNvSpPr/>
          <p:nvPr/>
        </p:nvSpPr>
        <p:spPr bwMode="white">
          <a:xfrm>
            <a:off x="9918743" y="2484139"/>
            <a:ext cx="590280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124A72-4E39-9B5C-A574-2C2F14FC2C84}"/>
              </a:ext>
            </a:extLst>
          </p:cNvPr>
          <p:cNvSpPr/>
          <p:nvPr/>
        </p:nvSpPr>
        <p:spPr bwMode="white">
          <a:xfrm>
            <a:off x="5348826" y="3398567"/>
            <a:ext cx="609322" cy="2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5F5B81-AF4A-A814-FE0A-6F227B068240}"/>
              </a:ext>
            </a:extLst>
          </p:cNvPr>
          <p:cNvSpPr/>
          <p:nvPr/>
        </p:nvSpPr>
        <p:spPr bwMode="white">
          <a:xfrm>
            <a:off x="9144246" y="1857744"/>
            <a:ext cx="609322" cy="36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EBAADF-8EF1-9D2D-A5AD-8273EFCD95E5}"/>
              </a:ext>
            </a:extLst>
          </p:cNvPr>
          <p:cNvSpPr/>
          <p:nvPr/>
        </p:nvSpPr>
        <p:spPr bwMode="white">
          <a:xfrm>
            <a:off x="8642975" y="3398567"/>
            <a:ext cx="599800" cy="2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F0513A-5993-BE54-30D6-3E5CBCAB5B0E}"/>
              </a:ext>
            </a:extLst>
          </p:cNvPr>
          <p:cNvSpPr/>
          <p:nvPr/>
        </p:nvSpPr>
        <p:spPr bwMode="white">
          <a:xfrm>
            <a:off x="9633123" y="3398567"/>
            <a:ext cx="609322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A4234F-1696-FFE7-176B-B40913EDC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9F545C-12FD-2B01-19FB-CDB8F595BDB8}"/>
              </a:ext>
            </a:extLst>
          </p:cNvPr>
          <p:cNvSpPr/>
          <p:nvPr/>
        </p:nvSpPr>
        <p:spPr bwMode="white">
          <a:xfrm>
            <a:off x="2445024" y="3369440"/>
            <a:ext cx="247537" cy="27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0650DB-BB87-9DA8-8438-C07135F54550}"/>
              </a:ext>
            </a:extLst>
          </p:cNvPr>
          <p:cNvSpPr/>
          <p:nvPr/>
        </p:nvSpPr>
        <p:spPr bwMode="white">
          <a:xfrm>
            <a:off x="3549421" y="3359916"/>
            <a:ext cx="257057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D0B08C-EB56-BD6B-F880-EE79C30FBE5F}"/>
              </a:ext>
            </a:extLst>
          </p:cNvPr>
          <p:cNvSpPr/>
          <p:nvPr/>
        </p:nvSpPr>
        <p:spPr bwMode="white">
          <a:xfrm>
            <a:off x="4577652" y="3359916"/>
            <a:ext cx="437950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7F08D7-4752-4031-4289-B497D3236BA3}"/>
              </a:ext>
            </a:extLst>
          </p:cNvPr>
          <p:cNvSpPr/>
          <p:nvPr/>
        </p:nvSpPr>
        <p:spPr bwMode="white">
          <a:xfrm>
            <a:off x="7681388" y="3359916"/>
            <a:ext cx="257057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4D6EBD-E2B4-BDB5-8773-9476F5777297}"/>
              </a:ext>
            </a:extLst>
          </p:cNvPr>
          <p:cNvSpPr/>
          <p:nvPr/>
        </p:nvSpPr>
        <p:spPr bwMode="white">
          <a:xfrm>
            <a:off x="8785785" y="3369440"/>
            <a:ext cx="247536" cy="27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8884F5-2783-B200-79CF-43B7CB0035E8}"/>
              </a:ext>
            </a:extLst>
          </p:cNvPr>
          <p:cNvSpPr/>
          <p:nvPr/>
        </p:nvSpPr>
        <p:spPr bwMode="white">
          <a:xfrm>
            <a:off x="9814016" y="3359916"/>
            <a:ext cx="437950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F0222E-20A9-1FC0-E77F-0CEC5E4FD3C9}"/>
              </a:ext>
            </a:extLst>
          </p:cNvPr>
          <p:cNvSpPr/>
          <p:nvPr/>
        </p:nvSpPr>
        <p:spPr bwMode="white">
          <a:xfrm>
            <a:off x="2368859" y="4331318"/>
            <a:ext cx="437950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C25D83-B364-43B4-78A0-11BF155BF838}"/>
              </a:ext>
            </a:extLst>
          </p:cNvPr>
          <p:cNvSpPr/>
          <p:nvPr/>
        </p:nvSpPr>
        <p:spPr bwMode="white">
          <a:xfrm>
            <a:off x="3549421" y="4331318"/>
            <a:ext cx="257057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1418F1-FC46-9BA3-A739-279F973A0C00}"/>
              </a:ext>
            </a:extLst>
          </p:cNvPr>
          <p:cNvSpPr/>
          <p:nvPr/>
        </p:nvSpPr>
        <p:spPr bwMode="white">
          <a:xfrm>
            <a:off x="4653818" y="4340841"/>
            <a:ext cx="247537" cy="285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8B6562-B1EC-9768-9D11-748A48880A2E}"/>
              </a:ext>
            </a:extLst>
          </p:cNvPr>
          <p:cNvSpPr/>
          <p:nvPr/>
        </p:nvSpPr>
        <p:spPr bwMode="white">
          <a:xfrm>
            <a:off x="7605223" y="4331318"/>
            <a:ext cx="437950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384817-AA59-2414-A424-89C089DAD028}"/>
              </a:ext>
            </a:extLst>
          </p:cNvPr>
          <p:cNvSpPr/>
          <p:nvPr/>
        </p:nvSpPr>
        <p:spPr bwMode="white">
          <a:xfrm>
            <a:off x="8785785" y="4340841"/>
            <a:ext cx="247536" cy="285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23E97C-512B-47BA-166A-CED52FF9226E}"/>
              </a:ext>
            </a:extLst>
          </p:cNvPr>
          <p:cNvSpPr/>
          <p:nvPr/>
        </p:nvSpPr>
        <p:spPr bwMode="white">
          <a:xfrm>
            <a:off x="9890181" y="4331318"/>
            <a:ext cx="257057" cy="29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2D0481-6FBA-C64F-818D-761FDB37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2B5E38-1AE5-0B88-B176-1E582D0E7574}"/>
              </a:ext>
            </a:extLst>
          </p:cNvPr>
          <p:cNvSpPr/>
          <p:nvPr/>
        </p:nvSpPr>
        <p:spPr bwMode="white">
          <a:xfrm>
            <a:off x="1654809" y="4092872"/>
            <a:ext cx="247537" cy="29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C6A066-1F1D-775F-D9AA-86B9A2BAA3CE}"/>
              </a:ext>
            </a:extLst>
          </p:cNvPr>
          <p:cNvSpPr/>
          <p:nvPr/>
        </p:nvSpPr>
        <p:spPr bwMode="white">
          <a:xfrm>
            <a:off x="2378380" y="4140485"/>
            <a:ext cx="266578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B50404-7797-6FF8-61A5-B0D3FD8C28D6}"/>
              </a:ext>
            </a:extLst>
          </p:cNvPr>
          <p:cNvSpPr/>
          <p:nvPr/>
        </p:nvSpPr>
        <p:spPr bwMode="white">
          <a:xfrm>
            <a:off x="3082909" y="4092872"/>
            <a:ext cx="266578" cy="2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496A3E-0AFE-CEF7-8BB5-071A2F49C320}"/>
              </a:ext>
            </a:extLst>
          </p:cNvPr>
          <p:cNvSpPr/>
          <p:nvPr/>
        </p:nvSpPr>
        <p:spPr bwMode="white">
          <a:xfrm>
            <a:off x="4187305" y="4092872"/>
            <a:ext cx="257057" cy="29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F1E9E3-6627-A997-8450-9F059ABAF0C7}"/>
              </a:ext>
            </a:extLst>
          </p:cNvPr>
          <p:cNvSpPr/>
          <p:nvPr/>
        </p:nvSpPr>
        <p:spPr bwMode="white">
          <a:xfrm>
            <a:off x="7338644" y="4092872"/>
            <a:ext cx="257057" cy="29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B92438-F2A2-D94A-0BAA-6D74F83558BE}"/>
              </a:ext>
            </a:extLst>
          </p:cNvPr>
          <p:cNvSpPr/>
          <p:nvPr/>
        </p:nvSpPr>
        <p:spPr bwMode="white">
          <a:xfrm>
            <a:off x="8062214" y="4226189"/>
            <a:ext cx="27609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03D9DC-F4ED-8261-BF97-995857BC32B7}"/>
              </a:ext>
            </a:extLst>
          </p:cNvPr>
          <p:cNvSpPr/>
          <p:nvPr/>
        </p:nvSpPr>
        <p:spPr bwMode="white">
          <a:xfrm>
            <a:off x="8776264" y="4092872"/>
            <a:ext cx="257057" cy="29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3695C7D-9399-A5B0-99E0-62DB0A737117}"/>
              </a:ext>
            </a:extLst>
          </p:cNvPr>
          <p:cNvSpPr/>
          <p:nvPr/>
        </p:nvSpPr>
        <p:spPr bwMode="white">
          <a:xfrm>
            <a:off x="9880661" y="4092872"/>
            <a:ext cx="257057" cy="29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C572B4-32F0-1E41-436A-40E895DB6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6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FDB891-63AB-BDD4-82F4-86551477205B}"/>
              </a:ext>
            </a:extLst>
          </p:cNvPr>
          <p:cNvSpPr/>
          <p:nvPr/>
        </p:nvSpPr>
        <p:spPr bwMode="white">
          <a:xfrm>
            <a:off x="5482115" y="1340694"/>
            <a:ext cx="247537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85AB2F-B0E2-5308-38B8-E9DCDC8D9ECF}"/>
              </a:ext>
            </a:extLst>
          </p:cNvPr>
          <p:cNvSpPr/>
          <p:nvPr/>
        </p:nvSpPr>
        <p:spPr bwMode="white">
          <a:xfrm>
            <a:off x="6205685" y="1388301"/>
            <a:ext cx="276099" cy="20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38B434-BDDF-58B5-04FB-ABBA3A8E7806}"/>
              </a:ext>
            </a:extLst>
          </p:cNvPr>
          <p:cNvSpPr/>
          <p:nvPr/>
        </p:nvSpPr>
        <p:spPr bwMode="white">
          <a:xfrm>
            <a:off x="6919735" y="1340694"/>
            <a:ext cx="257057" cy="2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63AABE-56DE-3076-AFEF-4F00CE2C1369}"/>
              </a:ext>
            </a:extLst>
          </p:cNvPr>
          <p:cNvSpPr/>
          <p:nvPr/>
        </p:nvSpPr>
        <p:spPr bwMode="white">
          <a:xfrm>
            <a:off x="7643305" y="1388301"/>
            <a:ext cx="276098" cy="20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5D2200-B66D-537D-DB78-6730FE1F854E}"/>
              </a:ext>
            </a:extLst>
          </p:cNvPr>
          <p:cNvSpPr/>
          <p:nvPr/>
        </p:nvSpPr>
        <p:spPr bwMode="white">
          <a:xfrm>
            <a:off x="8347834" y="1340694"/>
            <a:ext cx="276099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1E1BF5-3F01-0DFA-6CC8-1B614CA0EE59}"/>
              </a:ext>
            </a:extLst>
          </p:cNvPr>
          <p:cNvSpPr/>
          <p:nvPr/>
        </p:nvSpPr>
        <p:spPr bwMode="white">
          <a:xfrm>
            <a:off x="9452231" y="1340694"/>
            <a:ext cx="257057" cy="2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2677F5-35CF-16B1-293F-13A346F97744}"/>
              </a:ext>
            </a:extLst>
          </p:cNvPr>
          <p:cNvSpPr/>
          <p:nvPr/>
        </p:nvSpPr>
        <p:spPr bwMode="white">
          <a:xfrm>
            <a:off x="5405950" y="3530595"/>
            <a:ext cx="437950" cy="2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7ED4D5-A0A8-C69F-40D4-D674352DFE17}"/>
              </a:ext>
            </a:extLst>
          </p:cNvPr>
          <p:cNvSpPr/>
          <p:nvPr/>
        </p:nvSpPr>
        <p:spPr bwMode="white">
          <a:xfrm>
            <a:off x="6205685" y="3663893"/>
            <a:ext cx="276099" cy="5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A73898-7F33-092F-1CAB-DF313BAED8A7}"/>
              </a:ext>
            </a:extLst>
          </p:cNvPr>
          <p:cNvSpPr/>
          <p:nvPr/>
        </p:nvSpPr>
        <p:spPr bwMode="white">
          <a:xfrm>
            <a:off x="6919735" y="3530595"/>
            <a:ext cx="247537" cy="2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D208C7-55FE-E48B-F97E-2C29AD32E31E}"/>
              </a:ext>
            </a:extLst>
          </p:cNvPr>
          <p:cNvSpPr/>
          <p:nvPr/>
        </p:nvSpPr>
        <p:spPr bwMode="white">
          <a:xfrm>
            <a:off x="7643305" y="3663893"/>
            <a:ext cx="276098" cy="5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6DD3B2-915F-755F-11DA-DD59F664CD3F}"/>
              </a:ext>
            </a:extLst>
          </p:cNvPr>
          <p:cNvSpPr/>
          <p:nvPr/>
        </p:nvSpPr>
        <p:spPr bwMode="white">
          <a:xfrm>
            <a:off x="8357355" y="3530595"/>
            <a:ext cx="257057" cy="2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C48C473-77BD-A312-2BE8-82330BD3BB9A}"/>
              </a:ext>
            </a:extLst>
          </p:cNvPr>
          <p:cNvSpPr/>
          <p:nvPr/>
        </p:nvSpPr>
        <p:spPr bwMode="white">
          <a:xfrm>
            <a:off x="9461752" y="3540116"/>
            <a:ext cx="257057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FE1CBE-7DDA-626B-0251-247C9E8B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4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5974C7-3463-377B-C4B7-4ADB8DBBA94B}"/>
              </a:ext>
            </a:extLst>
          </p:cNvPr>
          <p:cNvSpPr/>
          <p:nvPr/>
        </p:nvSpPr>
        <p:spPr bwMode="white">
          <a:xfrm>
            <a:off x="2464066" y="3315292"/>
            <a:ext cx="247537" cy="29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630958-E10F-AC31-92C7-F356EF92E032}"/>
              </a:ext>
            </a:extLst>
          </p:cNvPr>
          <p:cNvSpPr/>
          <p:nvPr/>
        </p:nvSpPr>
        <p:spPr bwMode="white">
          <a:xfrm>
            <a:off x="3187636" y="3448757"/>
            <a:ext cx="276099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40544C-D0C2-9593-743C-B2105538555F}"/>
              </a:ext>
            </a:extLst>
          </p:cNvPr>
          <p:cNvSpPr/>
          <p:nvPr/>
        </p:nvSpPr>
        <p:spPr bwMode="white">
          <a:xfrm>
            <a:off x="3901685" y="3315292"/>
            <a:ext cx="247537" cy="285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BFBAA7-B936-47E8-1679-B91BCE21F23B}"/>
              </a:ext>
            </a:extLst>
          </p:cNvPr>
          <p:cNvSpPr/>
          <p:nvPr/>
        </p:nvSpPr>
        <p:spPr bwMode="white">
          <a:xfrm>
            <a:off x="4625256" y="3362958"/>
            <a:ext cx="276099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08B85F-1826-7334-8973-6EF95E971452}"/>
              </a:ext>
            </a:extLst>
          </p:cNvPr>
          <p:cNvSpPr/>
          <p:nvPr/>
        </p:nvSpPr>
        <p:spPr bwMode="white">
          <a:xfrm>
            <a:off x="5339305" y="3315292"/>
            <a:ext cx="257057" cy="29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1AE853-57DC-E3B3-7A06-57F012BF76DF}"/>
              </a:ext>
            </a:extLst>
          </p:cNvPr>
          <p:cNvSpPr/>
          <p:nvPr/>
        </p:nvSpPr>
        <p:spPr bwMode="white">
          <a:xfrm>
            <a:off x="6367537" y="3315292"/>
            <a:ext cx="428429" cy="29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D3B8A0-6B87-C640-5689-7239FDFF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0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3B6579-E212-BC1D-66EA-4BEB467DEFAA}"/>
              </a:ext>
            </a:extLst>
          </p:cNvPr>
          <p:cNvSpPr/>
          <p:nvPr/>
        </p:nvSpPr>
        <p:spPr bwMode="white">
          <a:xfrm>
            <a:off x="9442710" y="1504015"/>
            <a:ext cx="257057" cy="29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AC2908-0ED9-36D4-6DE0-8716F9B0932F}"/>
              </a:ext>
            </a:extLst>
          </p:cNvPr>
          <p:cNvSpPr/>
          <p:nvPr/>
        </p:nvSpPr>
        <p:spPr bwMode="white">
          <a:xfrm>
            <a:off x="8604892" y="2428760"/>
            <a:ext cx="257057" cy="29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857104-410A-8679-2A56-6E17781968B4}"/>
              </a:ext>
            </a:extLst>
          </p:cNvPr>
          <p:cNvSpPr/>
          <p:nvPr/>
        </p:nvSpPr>
        <p:spPr bwMode="white">
          <a:xfrm>
            <a:off x="7367206" y="3973181"/>
            <a:ext cx="257057" cy="29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CF2020-E868-840F-CF23-C7EB379D5100}"/>
              </a:ext>
            </a:extLst>
          </p:cNvPr>
          <p:cNvSpPr/>
          <p:nvPr/>
        </p:nvSpPr>
        <p:spPr bwMode="white">
          <a:xfrm>
            <a:off x="8090776" y="4020848"/>
            <a:ext cx="266578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727A6F-8469-B494-7C0B-739400AB3C45}"/>
              </a:ext>
            </a:extLst>
          </p:cNvPr>
          <p:cNvSpPr/>
          <p:nvPr/>
        </p:nvSpPr>
        <p:spPr bwMode="white">
          <a:xfrm>
            <a:off x="8795305" y="3973181"/>
            <a:ext cx="257057" cy="29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259B9B-E8E0-81F8-3C9F-6B4D80BBD05C}"/>
              </a:ext>
            </a:extLst>
          </p:cNvPr>
          <p:cNvSpPr/>
          <p:nvPr/>
        </p:nvSpPr>
        <p:spPr bwMode="white">
          <a:xfrm>
            <a:off x="9899702" y="3973181"/>
            <a:ext cx="257057" cy="29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0CA685-F576-805E-BA9B-693514FA5F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239159-7A1E-6D04-DD9C-C21E29AE8B50}"/>
              </a:ext>
            </a:extLst>
          </p:cNvPr>
          <p:cNvSpPr/>
          <p:nvPr/>
        </p:nvSpPr>
        <p:spPr bwMode="white">
          <a:xfrm>
            <a:off x="5310743" y="2009390"/>
            <a:ext cx="428429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0E841C-EAD0-E0F2-48E5-3F6216F095FE}"/>
              </a:ext>
            </a:extLst>
          </p:cNvPr>
          <p:cNvSpPr/>
          <p:nvPr/>
        </p:nvSpPr>
        <p:spPr bwMode="white">
          <a:xfrm>
            <a:off x="6110479" y="2133333"/>
            <a:ext cx="266578" cy="5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A04C43-CC01-1873-96DD-2AA66974F264}"/>
              </a:ext>
            </a:extLst>
          </p:cNvPr>
          <p:cNvSpPr/>
          <p:nvPr/>
        </p:nvSpPr>
        <p:spPr bwMode="white">
          <a:xfrm>
            <a:off x="6815008" y="2009390"/>
            <a:ext cx="247537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B625C2-F58A-3E94-A070-E6EC5622E488}"/>
              </a:ext>
            </a:extLst>
          </p:cNvPr>
          <p:cNvSpPr/>
          <p:nvPr/>
        </p:nvSpPr>
        <p:spPr bwMode="white">
          <a:xfrm>
            <a:off x="7919404" y="2009390"/>
            <a:ext cx="257057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51F478-E7AA-DBC9-CDC2-69B2F3D490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3AA9D9-3997-3C47-A394-B52840AA4B43}"/>
              </a:ext>
            </a:extLst>
          </p:cNvPr>
          <p:cNvSpPr/>
          <p:nvPr/>
        </p:nvSpPr>
        <p:spPr bwMode="white">
          <a:xfrm>
            <a:off x="4720462" y="2578811"/>
            <a:ext cx="247537" cy="28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ED7A49-1E9D-E4C1-9F13-66A0767DDD0E}"/>
              </a:ext>
            </a:extLst>
          </p:cNvPr>
          <p:cNvSpPr/>
          <p:nvPr/>
        </p:nvSpPr>
        <p:spPr bwMode="white">
          <a:xfrm>
            <a:off x="5444033" y="2702607"/>
            <a:ext cx="276099" cy="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A6F390-CE28-D8F4-7E2D-D890BF489201}"/>
              </a:ext>
            </a:extLst>
          </p:cNvPr>
          <p:cNvSpPr/>
          <p:nvPr/>
        </p:nvSpPr>
        <p:spPr bwMode="white">
          <a:xfrm>
            <a:off x="6148561" y="2578811"/>
            <a:ext cx="276099" cy="28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BA1382-DC3E-ADF1-83E1-EFF0E86FC75B}"/>
              </a:ext>
            </a:extLst>
          </p:cNvPr>
          <p:cNvSpPr/>
          <p:nvPr/>
        </p:nvSpPr>
        <p:spPr bwMode="white">
          <a:xfrm>
            <a:off x="6881652" y="2626425"/>
            <a:ext cx="276099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2F084A-36D5-1C46-9D3C-856003581097}"/>
              </a:ext>
            </a:extLst>
          </p:cNvPr>
          <p:cNvSpPr/>
          <p:nvPr/>
        </p:nvSpPr>
        <p:spPr bwMode="white">
          <a:xfrm>
            <a:off x="7595702" y="2578811"/>
            <a:ext cx="247537" cy="28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536FC1-7E73-F0F7-B388-2C84C8E6097F}"/>
              </a:ext>
            </a:extLst>
          </p:cNvPr>
          <p:cNvSpPr/>
          <p:nvPr/>
        </p:nvSpPr>
        <p:spPr bwMode="white">
          <a:xfrm>
            <a:off x="8700099" y="2578811"/>
            <a:ext cx="247537" cy="295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B63090-4EBD-3204-48FC-59346E1F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0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658C1E-D109-07B8-84CC-7B764BBB1284}"/>
              </a:ext>
            </a:extLst>
          </p:cNvPr>
          <p:cNvSpPr/>
          <p:nvPr/>
        </p:nvSpPr>
        <p:spPr bwMode="white">
          <a:xfrm>
            <a:off x="1569123" y="2345260"/>
            <a:ext cx="266578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189E6A-7995-DF0F-54E9-872D69795851}"/>
              </a:ext>
            </a:extLst>
          </p:cNvPr>
          <p:cNvSpPr/>
          <p:nvPr/>
        </p:nvSpPr>
        <p:spPr bwMode="white">
          <a:xfrm>
            <a:off x="2664000" y="2259359"/>
            <a:ext cx="276099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E9BBF0-3D03-B07F-FBB8-D5871F5C7502}"/>
              </a:ext>
            </a:extLst>
          </p:cNvPr>
          <p:cNvSpPr/>
          <p:nvPr/>
        </p:nvSpPr>
        <p:spPr bwMode="white">
          <a:xfrm>
            <a:off x="7138710" y="2345260"/>
            <a:ext cx="276099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98A8FD-8884-15EA-0D27-F49C17AC2C2C}"/>
              </a:ext>
            </a:extLst>
          </p:cNvPr>
          <p:cNvSpPr/>
          <p:nvPr/>
        </p:nvSpPr>
        <p:spPr bwMode="white">
          <a:xfrm>
            <a:off x="8243107" y="2345260"/>
            <a:ext cx="266578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D8D95D-4399-B14F-1B20-CB2AC750D42B}"/>
              </a:ext>
            </a:extLst>
          </p:cNvPr>
          <p:cNvSpPr/>
          <p:nvPr/>
        </p:nvSpPr>
        <p:spPr bwMode="white">
          <a:xfrm>
            <a:off x="1569123" y="3242445"/>
            <a:ext cx="266578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7C7FC2-5620-1A1F-F48B-433137A309E1}"/>
              </a:ext>
            </a:extLst>
          </p:cNvPr>
          <p:cNvSpPr/>
          <p:nvPr/>
        </p:nvSpPr>
        <p:spPr bwMode="white">
          <a:xfrm>
            <a:off x="2664000" y="3166089"/>
            <a:ext cx="276099" cy="20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73BC44-213A-3B68-2283-2677C73881D6}"/>
              </a:ext>
            </a:extLst>
          </p:cNvPr>
          <p:cNvSpPr/>
          <p:nvPr/>
        </p:nvSpPr>
        <p:spPr bwMode="white">
          <a:xfrm>
            <a:off x="6948297" y="3242445"/>
            <a:ext cx="266578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C5B6E1-815F-9614-2DCD-8F4C71BC930D}"/>
              </a:ext>
            </a:extLst>
          </p:cNvPr>
          <p:cNvSpPr/>
          <p:nvPr/>
        </p:nvSpPr>
        <p:spPr bwMode="white">
          <a:xfrm>
            <a:off x="8052694" y="3242445"/>
            <a:ext cx="266578" cy="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7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2F4A63-7787-9960-30AF-D52FDAE1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6" t="2418" r="31390" b="61882"/>
          <a:stretch/>
        </p:blipFill>
        <p:spPr>
          <a:xfrm>
            <a:off x="3769180" y="2821772"/>
            <a:ext cx="4859916" cy="126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58FA61-F3FA-1151-D430-87499A3013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2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64B76B-897F-AD09-2D29-4B823CC28AB1}"/>
              </a:ext>
            </a:extLst>
          </p:cNvPr>
          <p:cNvSpPr/>
          <p:nvPr/>
        </p:nvSpPr>
        <p:spPr bwMode="white">
          <a:xfrm>
            <a:off x="2130842" y="3534460"/>
            <a:ext cx="466512" cy="81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3B79C7-AB3E-6065-0CDA-CD752597656F}"/>
              </a:ext>
            </a:extLst>
          </p:cNvPr>
          <p:cNvSpPr/>
          <p:nvPr/>
        </p:nvSpPr>
        <p:spPr bwMode="white">
          <a:xfrm>
            <a:off x="4853752" y="3543993"/>
            <a:ext cx="828297" cy="81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7646F7-D749-C9F3-A7AC-3A36604E30C6}"/>
              </a:ext>
            </a:extLst>
          </p:cNvPr>
          <p:cNvSpPr/>
          <p:nvPr/>
        </p:nvSpPr>
        <p:spPr bwMode="white">
          <a:xfrm>
            <a:off x="7414809" y="3591658"/>
            <a:ext cx="476033" cy="772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523EAD-7C22-3D4C-F365-09BB078CAD06}"/>
              </a:ext>
            </a:extLst>
          </p:cNvPr>
          <p:cNvSpPr/>
          <p:nvPr/>
        </p:nvSpPr>
        <p:spPr bwMode="white">
          <a:xfrm>
            <a:off x="10080595" y="3553526"/>
            <a:ext cx="466512" cy="791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315D9F-1B44-3FE4-75DF-A85B1FAC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1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012A5D-942B-4318-D2A2-B4F1A29BFEB4}"/>
              </a:ext>
            </a:extLst>
          </p:cNvPr>
          <p:cNvSpPr/>
          <p:nvPr/>
        </p:nvSpPr>
        <p:spPr bwMode="white">
          <a:xfrm>
            <a:off x="4244429" y="1456445"/>
            <a:ext cx="228495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7E8BEF-854A-61EA-A056-F0C7E4337E55}"/>
              </a:ext>
            </a:extLst>
          </p:cNvPr>
          <p:cNvSpPr/>
          <p:nvPr/>
        </p:nvSpPr>
        <p:spPr bwMode="white">
          <a:xfrm>
            <a:off x="5082247" y="1456445"/>
            <a:ext cx="218975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C02FBE-5C31-9855-02F6-D043208288A1}"/>
              </a:ext>
            </a:extLst>
          </p:cNvPr>
          <p:cNvSpPr/>
          <p:nvPr/>
        </p:nvSpPr>
        <p:spPr bwMode="white">
          <a:xfrm>
            <a:off x="7700429" y="1456445"/>
            <a:ext cx="218975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BE8CDC-8070-0253-C0A1-2307904FAE2E}"/>
              </a:ext>
            </a:extLst>
          </p:cNvPr>
          <p:cNvSpPr/>
          <p:nvPr/>
        </p:nvSpPr>
        <p:spPr bwMode="white">
          <a:xfrm>
            <a:off x="10213884" y="1456445"/>
            <a:ext cx="228496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353804-EC13-9589-CD4E-E8319199A04D}"/>
              </a:ext>
            </a:extLst>
          </p:cNvPr>
          <p:cNvSpPr/>
          <p:nvPr/>
        </p:nvSpPr>
        <p:spPr bwMode="white">
          <a:xfrm>
            <a:off x="5605884" y="2600562"/>
            <a:ext cx="228495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03C961-44DE-A048-CA22-4543A032AAE7}"/>
              </a:ext>
            </a:extLst>
          </p:cNvPr>
          <p:cNvSpPr/>
          <p:nvPr/>
        </p:nvSpPr>
        <p:spPr bwMode="white">
          <a:xfrm>
            <a:off x="9604561" y="2581493"/>
            <a:ext cx="228495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0A644D-2A9B-0FD2-C7D4-1B5A2CCDEDFD}"/>
              </a:ext>
            </a:extLst>
          </p:cNvPr>
          <p:cNvSpPr/>
          <p:nvPr/>
        </p:nvSpPr>
        <p:spPr bwMode="white">
          <a:xfrm>
            <a:off x="3958809" y="3048674"/>
            <a:ext cx="161851" cy="247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05DD09-C2B5-AF3A-9CDB-089DF1EBB1FE}"/>
              </a:ext>
            </a:extLst>
          </p:cNvPr>
          <p:cNvSpPr/>
          <p:nvPr/>
        </p:nvSpPr>
        <p:spPr bwMode="white">
          <a:xfrm>
            <a:off x="7281520" y="3067743"/>
            <a:ext cx="228495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8DD287-695A-487F-D141-20116C0CEA9E}"/>
              </a:ext>
            </a:extLst>
          </p:cNvPr>
          <p:cNvSpPr/>
          <p:nvPr/>
        </p:nvSpPr>
        <p:spPr bwMode="white">
          <a:xfrm>
            <a:off x="8576330" y="3954434"/>
            <a:ext cx="247537" cy="286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362C2C-652A-E442-59E9-F9F4131970B9}"/>
              </a:ext>
            </a:extLst>
          </p:cNvPr>
          <p:cNvSpPr/>
          <p:nvPr/>
        </p:nvSpPr>
        <p:spPr bwMode="white">
          <a:xfrm>
            <a:off x="8576330" y="4764850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1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C33BC3-9620-F8A6-F54B-6F7296BF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0B5185-5B94-E4C1-ECC1-E7F7788B0EA0}"/>
              </a:ext>
            </a:extLst>
          </p:cNvPr>
          <p:cNvSpPr/>
          <p:nvPr/>
        </p:nvSpPr>
        <p:spPr bwMode="white">
          <a:xfrm>
            <a:off x="6748363" y="721992"/>
            <a:ext cx="3951074" cy="139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46BBEC-397E-FD47-F679-C09E1D38DAC9}"/>
              </a:ext>
            </a:extLst>
          </p:cNvPr>
          <p:cNvSpPr/>
          <p:nvPr/>
        </p:nvSpPr>
        <p:spPr bwMode="white">
          <a:xfrm>
            <a:off x="5006082" y="2484324"/>
            <a:ext cx="238016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526D1A-9933-E95B-8996-5699D0F053B4}"/>
              </a:ext>
            </a:extLst>
          </p:cNvPr>
          <p:cNvSpPr/>
          <p:nvPr/>
        </p:nvSpPr>
        <p:spPr bwMode="white">
          <a:xfrm>
            <a:off x="7072066" y="2484324"/>
            <a:ext cx="266578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690231-5CCD-6462-6525-95358C9F0FA4}"/>
              </a:ext>
            </a:extLst>
          </p:cNvPr>
          <p:cNvSpPr/>
          <p:nvPr/>
        </p:nvSpPr>
        <p:spPr bwMode="white">
          <a:xfrm>
            <a:off x="2178446" y="3151153"/>
            <a:ext cx="247537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BCDBEB-B87C-5FD6-4831-425B96ED6E30}"/>
              </a:ext>
            </a:extLst>
          </p:cNvPr>
          <p:cNvSpPr/>
          <p:nvPr/>
        </p:nvSpPr>
        <p:spPr bwMode="white">
          <a:xfrm>
            <a:off x="4292033" y="3151153"/>
            <a:ext cx="247537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44DB4F-E383-CAB9-F449-63D879DB8E0D}"/>
              </a:ext>
            </a:extLst>
          </p:cNvPr>
          <p:cNvSpPr/>
          <p:nvPr/>
        </p:nvSpPr>
        <p:spPr bwMode="white">
          <a:xfrm>
            <a:off x="8366876" y="3113048"/>
            <a:ext cx="2313520" cy="371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1D30F954-18D5-4334-B037-60D94019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37036"/>
            <a:ext cx="11520000" cy="188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C6AA57-0F81-4EF9-AB8B-5FB3FBDA87AA}"/>
              </a:ext>
            </a:extLst>
          </p:cNvPr>
          <p:cNvSpPr/>
          <p:nvPr/>
        </p:nvSpPr>
        <p:spPr bwMode="white">
          <a:xfrm>
            <a:off x="2140363" y="5578653"/>
            <a:ext cx="276099" cy="21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E4A34D-E1EF-4736-8D47-0C5517951E76}"/>
              </a:ext>
            </a:extLst>
          </p:cNvPr>
          <p:cNvSpPr/>
          <p:nvPr/>
        </p:nvSpPr>
        <p:spPr bwMode="white">
          <a:xfrm>
            <a:off x="5548760" y="5616856"/>
            <a:ext cx="276099" cy="21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D70951-5AE0-46F4-B96B-AC9B724AD2F6}"/>
              </a:ext>
            </a:extLst>
          </p:cNvPr>
          <p:cNvSpPr/>
          <p:nvPr/>
        </p:nvSpPr>
        <p:spPr bwMode="white">
          <a:xfrm>
            <a:off x="9737851" y="5578653"/>
            <a:ext cx="276099" cy="21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DAEB9-9542-005A-EF7F-6A259C16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E5E6E1-1A99-09BA-9072-DEB5FAA61539}"/>
              </a:ext>
            </a:extLst>
          </p:cNvPr>
          <p:cNvSpPr/>
          <p:nvPr/>
        </p:nvSpPr>
        <p:spPr bwMode="white">
          <a:xfrm>
            <a:off x="2540231" y="2153791"/>
            <a:ext cx="24753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285D60-E46D-8542-52A9-31A4D12EE639}"/>
              </a:ext>
            </a:extLst>
          </p:cNvPr>
          <p:cNvSpPr/>
          <p:nvPr/>
        </p:nvSpPr>
        <p:spPr bwMode="white">
          <a:xfrm>
            <a:off x="4777586" y="2153791"/>
            <a:ext cx="409388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57A9CF-4062-2DBD-C0DE-4460B45F02B8}"/>
              </a:ext>
            </a:extLst>
          </p:cNvPr>
          <p:cNvSpPr/>
          <p:nvPr/>
        </p:nvSpPr>
        <p:spPr bwMode="white">
          <a:xfrm>
            <a:off x="7738512" y="2153791"/>
            <a:ext cx="24753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4DDE69-03E3-2363-FFFF-458E028520BD}"/>
              </a:ext>
            </a:extLst>
          </p:cNvPr>
          <p:cNvSpPr/>
          <p:nvPr/>
        </p:nvSpPr>
        <p:spPr bwMode="white">
          <a:xfrm>
            <a:off x="10718479" y="2153791"/>
            <a:ext cx="24753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ECEE8F-D12E-6A9A-27CE-8570B3D7C7F1}"/>
              </a:ext>
            </a:extLst>
          </p:cNvPr>
          <p:cNvSpPr/>
          <p:nvPr/>
        </p:nvSpPr>
        <p:spPr bwMode="white">
          <a:xfrm>
            <a:off x="2540231" y="2821691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C0D029-631A-943C-1352-B40738D367FD}"/>
              </a:ext>
            </a:extLst>
          </p:cNvPr>
          <p:cNvSpPr/>
          <p:nvPr/>
        </p:nvSpPr>
        <p:spPr bwMode="white">
          <a:xfrm>
            <a:off x="4758545" y="2821691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5C4564-8558-3AF5-5F6A-FBE2C211B173}"/>
              </a:ext>
            </a:extLst>
          </p:cNvPr>
          <p:cNvSpPr/>
          <p:nvPr/>
        </p:nvSpPr>
        <p:spPr bwMode="white">
          <a:xfrm>
            <a:off x="7728991" y="2821691"/>
            <a:ext cx="266578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E26497-CCCD-D7A7-C8DD-7E435BB0534F}"/>
              </a:ext>
            </a:extLst>
          </p:cNvPr>
          <p:cNvSpPr/>
          <p:nvPr/>
        </p:nvSpPr>
        <p:spPr bwMode="white">
          <a:xfrm>
            <a:off x="10528066" y="2821691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9C1191-6EFE-69A6-C075-59C16A09A4E9}"/>
              </a:ext>
            </a:extLst>
          </p:cNvPr>
          <p:cNvSpPr/>
          <p:nvPr/>
        </p:nvSpPr>
        <p:spPr bwMode="white">
          <a:xfrm>
            <a:off x="2540231" y="3489592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3579EE-02E1-3E47-916E-83799897A4F3}"/>
              </a:ext>
            </a:extLst>
          </p:cNvPr>
          <p:cNvSpPr/>
          <p:nvPr/>
        </p:nvSpPr>
        <p:spPr bwMode="white">
          <a:xfrm>
            <a:off x="4749024" y="3489592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E1141F8-937D-AEB9-16FF-97D4E2CC3C9F}"/>
              </a:ext>
            </a:extLst>
          </p:cNvPr>
          <p:cNvSpPr/>
          <p:nvPr/>
        </p:nvSpPr>
        <p:spPr bwMode="white">
          <a:xfrm>
            <a:off x="7738512" y="3489592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EA9112E-2864-E8AE-37D3-6886778E4F65}"/>
              </a:ext>
            </a:extLst>
          </p:cNvPr>
          <p:cNvSpPr/>
          <p:nvPr/>
        </p:nvSpPr>
        <p:spPr bwMode="white">
          <a:xfrm>
            <a:off x="10528066" y="3489592"/>
            <a:ext cx="247537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9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9E29CE-017A-7B44-1765-30996504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0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46CDDD-E491-02C8-C78B-B83A61296036}"/>
              </a:ext>
            </a:extLst>
          </p:cNvPr>
          <p:cNvSpPr/>
          <p:nvPr/>
        </p:nvSpPr>
        <p:spPr bwMode="white">
          <a:xfrm>
            <a:off x="3616066" y="1626507"/>
            <a:ext cx="228495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69DEF9-60DD-607E-DFDF-085299B58465}"/>
              </a:ext>
            </a:extLst>
          </p:cNvPr>
          <p:cNvSpPr/>
          <p:nvPr/>
        </p:nvSpPr>
        <p:spPr bwMode="white">
          <a:xfrm>
            <a:off x="5282181" y="1626507"/>
            <a:ext cx="228495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FF6FC1-4EC4-48C4-A5D4-857D5885A9E3}"/>
              </a:ext>
            </a:extLst>
          </p:cNvPr>
          <p:cNvSpPr/>
          <p:nvPr/>
        </p:nvSpPr>
        <p:spPr bwMode="white">
          <a:xfrm>
            <a:off x="6957818" y="1636029"/>
            <a:ext cx="228495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5B6968-EB5B-E4F6-48F0-71DC6441E255}"/>
              </a:ext>
            </a:extLst>
          </p:cNvPr>
          <p:cNvSpPr/>
          <p:nvPr/>
        </p:nvSpPr>
        <p:spPr bwMode="white">
          <a:xfrm>
            <a:off x="8642975" y="1626507"/>
            <a:ext cx="238015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0913FB-0CD6-3B25-ED39-55002EBBADF4}"/>
              </a:ext>
            </a:extLst>
          </p:cNvPr>
          <p:cNvSpPr/>
          <p:nvPr/>
        </p:nvSpPr>
        <p:spPr bwMode="white">
          <a:xfrm>
            <a:off x="10318611" y="1626507"/>
            <a:ext cx="228496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4AD6E8-0B93-4AB9-18AD-5345BBC960CA}"/>
              </a:ext>
            </a:extLst>
          </p:cNvPr>
          <p:cNvSpPr/>
          <p:nvPr/>
        </p:nvSpPr>
        <p:spPr bwMode="white">
          <a:xfrm>
            <a:off x="3520859" y="3235828"/>
            <a:ext cx="380826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F19E6C-93BB-9389-1EEB-7FFD0BAADAC8}"/>
              </a:ext>
            </a:extLst>
          </p:cNvPr>
          <p:cNvSpPr/>
          <p:nvPr/>
        </p:nvSpPr>
        <p:spPr bwMode="white">
          <a:xfrm>
            <a:off x="5282181" y="3235828"/>
            <a:ext cx="228495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A99BDC-EE4D-C228-72FB-BB552667495F}"/>
              </a:ext>
            </a:extLst>
          </p:cNvPr>
          <p:cNvSpPr/>
          <p:nvPr/>
        </p:nvSpPr>
        <p:spPr bwMode="white">
          <a:xfrm>
            <a:off x="6948297" y="3235828"/>
            <a:ext cx="238016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CFC7247-C79F-752A-F9F4-F3B8BA8ECB74}"/>
              </a:ext>
            </a:extLst>
          </p:cNvPr>
          <p:cNvSpPr/>
          <p:nvPr/>
        </p:nvSpPr>
        <p:spPr bwMode="white">
          <a:xfrm>
            <a:off x="8642975" y="3235828"/>
            <a:ext cx="238015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27D30E-5237-D7B2-CB60-F1F9A4BF9B9F}"/>
              </a:ext>
            </a:extLst>
          </p:cNvPr>
          <p:cNvSpPr/>
          <p:nvPr/>
        </p:nvSpPr>
        <p:spPr bwMode="white">
          <a:xfrm>
            <a:off x="10318611" y="3235828"/>
            <a:ext cx="238016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697F1A-F9DF-62EE-D93D-2FB80375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0D72F2-EADA-7A87-82EB-0A5F02594985}"/>
              </a:ext>
            </a:extLst>
          </p:cNvPr>
          <p:cNvSpPr/>
          <p:nvPr/>
        </p:nvSpPr>
        <p:spPr bwMode="white">
          <a:xfrm>
            <a:off x="1664330" y="1506002"/>
            <a:ext cx="257057" cy="296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913468-E626-7583-AD81-6FB8B45C9499}"/>
              </a:ext>
            </a:extLst>
          </p:cNvPr>
          <p:cNvSpPr/>
          <p:nvPr/>
        </p:nvSpPr>
        <p:spPr bwMode="white">
          <a:xfrm>
            <a:off x="5548760" y="1506002"/>
            <a:ext cx="276099" cy="28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D8E2BC-D320-43AA-8AE4-6141EF8552D6}"/>
              </a:ext>
            </a:extLst>
          </p:cNvPr>
          <p:cNvSpPr/>
          <p:nvPr/>
        </p:nvSpPr>
        <p:spPr bwMode="white">
          <a:xfrm>
            <a:off x="9442710" y="1506002"/>
            <a:ext cx="257057" cy="28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5CB25B-E0C0-11DC-9A1E-75A12F3DFF15}"/>
              </a:ext>
            </a:extLst>
          </p:cNvPr>
          <p:cNvSpPr/>
          <p:nvPr/>
        </p:nvSpPr>
        <p:spPr bwMode="white">
          <a:xfrm>
            <a:off x="1083570" y="2518304"/>
            <a:ext cx="247537" cy="28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AD167C-0595-4752-09AF-D908AE48950B}"/>
              </a:ext>
            </a:extLst>
          </p:cNvPr>
          <p:cNvSpPr/>
          <p:nvPr/>
        </p:nvSpPr>
        <p:spPr bwMode="white">
          <a:xfrm>
            <a:off x="4968000" y="2518304"/>
            <a:ext cx="276099" cy="28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4D8BB1-0878-5DB5-A203-5AA3C2DFFFB2}"/>
              </a:ext>
            </a:extLst>
          </p:cNvPr>
          <p:cNvSpPr/>
          <p:nvPr/>
        </p:nvSpPr>
        <p:spPr bwMode="white">
          <a:xfrm>
            <a:off x="8871471" y="2518304"/>
            <a:ext cx="247537" cy="28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1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CD8FC5-4668-6568-07DC-59015451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705DA8-E3EE-7A33-FB2A-A914177AAC3C}"/>
              </a:ext>
            </a:extLst>
          </p:cNvPr>
          <p:cNvSpPr/>
          <p:nvPr/>
        </p:nvSpPr>
        <p:spPr bwMode="white">
          <a:xfrm>
            <a:off x="1949950" y="2170207"/>
            <a:ext cx="8876546" cy="6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69062C-B600-AE2A-647B-F3750323E5C1}"/>
              </a:ext>
            </a:extLst>
          </p:cNvPr>
          <p:cNvSpPr/>
          <p:nvPr/>
        </p:nvSpPr>
        <p:spPr bwMode="white">
          <a:xfrm>
            <a:off x="2121322" y="3799395"/>
            <a:ext cx="7959272" cy="6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2023-07-28T14:37:33Z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