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16070" y="2245360"/>
            <a:ext cx="3959860" cy="948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98115" y="3876675"/>
            <a:ext cx="6624955" cy="64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67404" y="1837656"/>
            <a:ext cx="399867" cy="314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28198" y="1828123"/>
            <a:ext cx="390347" cy="343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61884" y="2886315"/>
            <a:ext cx="247537" cy="257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76727" y="3477378"/>
            <a:ext cx="238016" cy="266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75735" y="3477378"/>
            <a:ext cx="228495" cy="266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04826" y="4068440"/>
            <a:ext cx="247537" cy="257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9" b="-231"/>
          <a:stretch>
            <a:fillRect/>
          </a:stretch>
        </p:blipFill>
        <p:spPr>
          <a:xfrm>
            <a:off x="822325" y="4422775"/>
            <a:ext cx="10120630" cy="1932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8315040" y="5568126"/>
            <a:ext cx="675966" cy="324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2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54743" y="2680762"/>
            <a:ext cx="856859" cy="42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30181" y="2728515"/>
            <a:ext cx="714049" cy="353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77388" y="2690313"/>
            <a:ext cx="1409057" cy="410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66347" y="2633010"/>
            <a:ext cx="1266246" cy="48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0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07404" y="1856870"/>
            <a:ext cx="361785" cy="295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21190" y="1866404"/>
            <a:ext cx="333223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21190" y="2591003"/>
            <a:ext cx="333223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59537" y="3325137"/>
            <a:ext cx="323702" cy="276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9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96826" y="2877116"/>
            <a:ext cx="161851" cy="25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62016" y="2877116"/>
            <a:ext cx="228496" cy="25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2023-07-29T03:26:10Z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