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5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10" Type="http://schemas.openxmlformats.org/officeDocument/2006/relationships/image" Target="../media/image6.png"/><Relationship Id="rId4" Type="http://schemas.openxmlformats.org/officeDocument/2006/relationships/tags" Target="../tags/tag8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7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16070" y="2245360"/>
            <a:ext cx="3959860" cy="9480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39110" y="3886835"/>
            <a:ext cx="6095365" cy="671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47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83305" y="2324092"/>
            <a:ext cx="228495" cy="266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387239" y="2333627"/>
            <a:ext cx="228495" cy="257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00694" y="2333627"/>
            <a:ext cx="390347" cy="247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118677" y="2333627"/>
            <a:ext cx="342743" cy="247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054677" y="2991503"/>
            <a:ext cx="238016" cy="257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406280" y="2991503"/>
            <a:ext cx="342743" cy="257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091107" y="2991503"/>
            <a:ext cx="380826" cy="257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299570" y="2991503"/>
            <a:ext cx="399867" cy="257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902347" y="3649378"/>
            <a:ext cx="399867" cy="257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377719" y="3649378"/>
            <a:ext cx="247537" cy="257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900694" y="3658913"/>
            <a:ext cx="342743" cy="247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451900" y="3658913"/>
            <a:ext cx="238016" cy="257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3"/>
          <a:stretch>
            <a:fillRect/>
          </a:stretch>
        </p:blipFill>
        <p:spPr>
          <a:xfrm>
            <a:off x="458016" y="404858"/>
            <a:ext cx="11520170" cy="2798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>
            <p:custDataLst>
              <p:tags r:id="rId2"/>
            </p:custDataLst>
          </p:nvPr>
        </p:nvSpPr>
        <p:spPr bwMode="white">
          <a:xfrm>
            <a:off x="1943281" y="1881233"/>
            <a:ext cx="257175" cy="162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3"/>
            </p:custDataLst>
          </p:nvPr>
        </p:nvSpPr>
        <p:spPr bwMode="white">
          <a:xfrm>
            <a:off x="5570566" y="1833710"/>
            <a:ext cx="257057" cy="209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4"/>
            </p:custDataLst>
          </p:nvPr>
        </p:nvSpPr>
        <p:spPr bwMode="white">
          <a:xfrm>
            <a:off x="8998131" y="1881233"/>
            <a:ext cx="257810" cy="162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5"/>
            </p:custDataLst>
          </p:nvPr>
        </p:nvSpPr>
        <p:spPr bwMode="white">
          <a:xfrm>
            <a:off x="1952714" y="2776782"/>
            <a:ext cx="257057" cy="20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6"/>
            </p:custDataLst>
          </p:nvPr>
        </p:nvSpPr>
        <p:spPr bwMode="white">
          <a:xfrm>
            <a:off x="5389673" y="2776782"/>
            <a:ext cx="257057" cy="20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7"/>
            </p:custDataLst>
          </p:nvPr>
        </p:nvSpPr>
        <p:spPr bwMode="white">
          <a:xfrm>
            <a:off x="8998004" y="2776782"/>
            <a:ext cx="257057" cy="20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img_16777215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16" y="3299522"/>
            <a:ext cx="11520000" cy="2275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5" name="矩形 24"/>
          <p:cNvSpPr/>
          <p:nvPr/>
        </p:nvSpPr>
        <p:spPr bwMode="white">
          <a:xfrm>
            <a:off x="1876594" y="4489744"/>
            <a:ext cx="161851" cy="238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2876263" y="4489744"/>
            <a:ext cx="228495" cy="238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5380197" y="4489744"/>
            <a:ext cx="238016" cy="238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8921883" y="4489744"/>
            <a:ext cx="238016" cy="238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/>
        </p:nvSpPr>
        <p:spPr bwMode="white">
          <a:xfrm>
            <a:off x="10502313" y="4489744"/>
            <a:ext cx="152330" cy="238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/>
        </p:nvSpPr>
        <p:spPr bwMode="white">
          <a:xfrm>
            <a:off x="2352627" y="5013442"/>
            <a:ext cx="228495" cy="228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/>
        </p:nvSpPr>
        <p:spPr bwMode="white">
          <a:xfrm>
            <a:off x="4885123" y="5003920"/>
            <a:ext cx="218975" cy="238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/>
        </p:nvSpPr>
        <p:spPr bwMode="white">
          <a:xfrm>
            <a:off x="5894313" y="5013442"/>
            <a:ext cx="218975" cy="228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/>
        </p:nvSpPr>
        <p:spPr bwMode="white">
          <a:xfrm>
            <a:off x="6417949" y="5003920"/>
            <a:ext cx="228495" cy="238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/>
        </p:nvSpPr>
        <p:spPr bwMode="white">
          <a:xfrm>
            <a:off x="8426809" y="5003920"/>
            <a:ext cx="218975" cy="238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/>
        </p:nvSpPr>
        <p:spPr bwMode="white">
          <a:xfrm>
            <a:off x="9455040" y="5013442"/>
            <a:ext cx="209454" cy="228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/>
        </p:nvSpPr>
        <p:spPr bwMode="white">
          <a:xfrm>
            <a:off x="9950115" y="5003920"/>
            <a:ext cx="228495" cy="238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74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8" grpId="0" bldLvl="0" animBg="1"/>
      <p:bldP spid="19" grpId="0" bldLvl="0" animBg="1"/>
      <p:bldP spid="21" grpId="0" bldLvl="0" animBg="1"/>
      <p:bldP spid="22" grpId="0" bldLvl="0" animBg="1"/>
      <p:bldP spid="23" grpId="0" bldLvl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4" y="671331"/>
            <a:ext cx="11520000" cy="3585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>
            <p:custDataLst>
              <p:tags r:id="rId2"/>
            </p:custDataLst>
          </p:nvPr>
        </p:nvSpPr>
        <p:spPr bwMode="white">
          <a:xfrm>
            <a:off x="939360" y="3665477"/>
            <a:ext cx="409388" cy="276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3"/>
            </p:custDataLst>
          </p:nvPr>
        </p:nvSpPr>
        <p:spPr bwMode="white">
          <a:xfrm>
            <a:off x="1681971" y="3789438"/>
            <a:ext cx="257057" cy="47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4"/>
            </p:custDataLst>
          </p:nvPr>
        </p:nvSpPr>
        <p:spPr bwMode="white">
          <a:xfrm>
            <a:off x="2338897" y="3665477"/>
            <a:ext cx="257057" cy="266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5"/>
            </p:custDataLst>
          </p:nvPr>
        </p:nvSpPr>
        <p:spPr bwMode="white">
          <a:xfrm>
            <a:off x="3300484" y="3665477"/>
            <a:ext cx="371305" cy="266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6"/>
            </p:custDataLst>
          </p:nvPr>
        </p:nvSpPr>
        <p:spPr bwMode="white">
          <a:xfrm>
            <a:off x="5890104" y="3665477"/>
            <a:ext cx="247537" cy="276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7"/>
            </p:custDataLst>
          </p:nvPr>
        </p:nvSpPr>
        <p:spPr bwMode="white">
          <a:xfrm>
            <a:off x="6566071" y="3713154"/>
            <a:ext cx="257057" cy="200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8"/>
            </p:custDataLst>
          </p:nvPr>
        </p:nvSpPr>
        <p:spPr bwMode="white">
          <a:xfrm>
            <a:off x="7222996" y="3665477"/>
            <a:ext cx="238015" cy="276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9"/>
            </p:custDataLst>
          </p:nvPr>
        </p:nvSpPr>
        <p:spPr bwMode="white">
          <a:xfrm>
            <a:off x="7898963" y="3713154"/>
            <a:ext cx="257057" cy="200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10"/>
            </p:custDataLst>
          </p:nvPr>
        </p:nvSpPr>
        <p:spPr bwMode="white">
          <a:xfrm>
            <a:off x="8555889" y="3665477"/>
            <a:ext cx="238015" cy="266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11"/>
            </p:custDataLst>
          </p:nvPr>
        </p:nvSpPr>
        <p:spPr bwMode="white">
          <a:xfrm>
            <a:off x="9507955" y="3665477"/>
            <a:ext cx="371305" cy="266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60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64066" y="2547590"/>
            <a:ext cx="238016" cy="267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492297" y="2547590"/>
            <a:ext cx="228495" cy="267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11008" y="2547590"/>
            <a:ext cx="247537" cy="267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539239" y="2547590"/>
            <a:ext cx="247537" cy="267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57950" y="2547590"/>
            <a:ext cx="257057" cy="267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586181" y="2547590"/>
            <a:ext cx="238016" cy="267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614413" y="2547590"/>
            <a:ext cx="238016" cy="267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633123" y="2547590"/>
            <a:ext cx="247537" cy="267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E5NTE0YmI1MTRhZDNhNjAxYTU3OTQxYjZhZTFiZj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2023-07-29T03:22:05Z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