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6070" y="2245360"/>
            <a:ext cx="3959860" cy="94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8630" y="3896360"/>
            <a:ext cx="6153785" cy="64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7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59669" y="3480355"/>
            <a:ext cx="228495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0115" y="3480355"/>
            <a:ext cx="390347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81520" y="3480355"/>
            <a:ext cx="380826" cy="25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71140" y="3480355"/>
            <a:ext cx="409388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1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82115" y="1331602"/>
            <a:ext cx="380826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05223" y="1283975"/>
            <a:ext cx="752132" cy="34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66677" y="1903134"/>
            <a:ext cx="380826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90512" y="2484190"/>
            <a:ext cx="228496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07206" y="3065247"/>
            <a:ext cx="247537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16198" y="4227360"/>
            <a:ext cx="228495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92033" y="4217835"/>
            <a:ext cx="228495" cy="26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86909" y="4227360"/>
            <a:ext cx="342743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34115" y="4217835"/>
            <a:ext cx="390347" cy="26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77917" y="4798891"/>
            <a:ext cx="390347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25123" y="4798891"/>
            <a:ext cx="390347" cy="26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53289" y="4798891"/>
            <a:ext cx="238016" cy="26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329123" y="4798891"/>
            <a:ext cx="238016" cy="26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83041" y="1437788"/>
            <a:ext cx="238016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62809" y="1437788"/>
            <a:ext cx="409388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53950" y="2019603"/>
            <a:ext cx="228495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0776" y="2019603"/>
            <a:ext cx="333223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68991" y="2601418"/>
            <a:ext cx="238016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34181" y="3173695"/>
            <a:ext cx="4922181" cy="27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4" y="649842"/>
            <a:ext cx="11520000" cy="2639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5389356" y="2746191"/>
            <a:ext cx="2503933" cy="25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8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2023-07-29T03:17:27Z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