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734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28265" y="2313940"/>
            <a:ext cx="7119620" cy="7480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0080" y="3865880"/>
            <a:ext cx="5726430" cy="67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66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02347" y="2274036"/>
            <a:ext cx="390347" cy="25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406280" y="2274036"/>
            <a:ext cx="380826" cy="25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00694" y="2274036"/>
            <a:ext cx="399867" cy="25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47305" y="2274036"/>
            <a:ext cx="390347" cy="25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02347" y="2902526"/>
            <a:ext cx="390347" cy="25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406280" y="2893003"/>
            <a:ext cx="390347" cy="266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900694" y="2893003"/>
            <a:ext cx="390347" cy="25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99636" y="2893003"/>
            <a:ext cx="228496" cy="266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902347" y="3521493"/>
            <a:ext cx="342743" cy="25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406280" y="3521493"/>
            <a:ext cx="390347" cy="25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900694" y="3521493"/>
            <a:ext cx="342743" cy="25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099636" y="3521493"/>
            <a:ext cx="238016" cy="25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7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54611" y="674768"/>
            <a:ext cx="247537" cy="276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273322" y="674768"/>
            <a:ext cx="247537" cy="276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872462" y="674768"/>
            <a:ext cx="247537" cy="276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00694" y="674768"/>
            <a:ext cx="247537" cy="276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80793" y="674768"/>
            <a:ext cx="247536" cy="276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18545" y="684307"/>
            <a:ext cx="238015" cy="267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254611" y="1580921"/>
            <a:ext cx="257057" cy="267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273322" y="1580921"/>
            <a:ext cx="238016" cy="267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862942" y="1580921"/>
            <a:ext cx="247537" cy="267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900694" y="1580921"/>
            <a:ext cx="238016" cy="276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480793" y="1580921"/>
            <a:ext cx="247536" cy="267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509024" y="1580921"/>
            <a:ext cx="238015" cy="267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264132" y="2487074"/>
            <a:ext cx="238016" cy="267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282842" y="2477536"/>
            <a:ext cx="247537" cy="276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5872462" y="2477536"/>
            <a:ext cx="238016" cy="276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6891173" y="2487074"/>
            <a:ext cx="257057" cy="267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9490314" y="2477536"/>
            <a:ext cx="247537" cy="276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0509024" y="2477536"/>
            <a:ext cx="247536" cy="276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4920396" y="3211997"/>
            <a:ext cx="2513454" cy="343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55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54743" y="1582751"/>
            <a:ext cx="257057" cy="200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58280" y="1582751"/>
            <a:ext cx="257057" cy="200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62110" y="1621155"/>
            <a:ext cx="247015" cy="244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35636" y="2480709"/>
            <a:ext cx="257057" cy="200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58280" y="2480709"/>
            <a:ext cx="257057" cy="200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61818" y="2480709"/>
            <a:ext cx="257057" cy="200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80340"/>
            <a:ext cx="11520000" cy="3043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2"/>
            </p:custDataLst>
          </p:nvPr>
        </p:nvSpPr>
        <p:spPr bwMode="white">
          <a:xfrm>
            <a:off x="7767074" y="4912287"/>
            <a:ext cx="238016" cy="27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3"/>
            </p:custDataLst>
          </p:nvPr>
        </p:nvSpPr>
        <p:spPr bwMode="white">
          <a:xfrm>
            <a:off x="8433520" y="4950453"/>
            <a:ext cx="257057" cy="20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9090446" y="4912287"/>
            <a:ext cx="247537" cy="267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10052033" y="4912287"/>
            <a:ext cx="418909" cy="267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74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20859" y="2572438"/>
            <a:ext cx="247537" cy="257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91570" y="2572438"/>
            <a:ext cx="390347" cy="257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E5NTE0YmI1MTRhZDNhNjAxYTU3OTQxYjZhZTFiZj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2023-07-29T03:14:12Z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