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EF0"/>
    <a:srgbClr val="FDE9CA"/>
    <a:srgbClr val="CCEEF7"/>
    <a:srgbClr val="E0F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28265" y="2313940"/>
            <a:ext cx="7119620" cy="748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78225" y="3978275"/>
            <a:ext cx="5035550" cy="52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5872462" y="2781026"/>
            <a:ext cx="571239" cy="238290"/>
          </a:xfrm>
          <a:prstGeom prst="rect">
            <a:avLst/>
          </a:prstGeom>
          <a:solidFill>
            <a:srgbClr val="CCEEF7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4672859" y="3257606"/>
            <a:ext cx="561719" cy="238290"/>
          </a:xfrm>
          <a:prstGeom prst="rect">
            <a:avLst/>
          </a:prstGeom>
          <a:solidFill>
            <a:srgbClr val="E0F1B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5872462" y="3248075"/>
            <a:ext cx="580760" cy="247821"/>
          </a:xfrm>
          <a:prstGeom prst="rect">
            <a:avLst/>
          </a:prstGeom>
          <a:solidFill>
            <a:srgbClr val="CCEEF7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8366876" y="3248075"/>
            <a:ext cx="561719" cy="238290"/>
          </a:xfrm>
          <a:prstGeom prst="rect">
            <a:avLst/>
          </a:prstGeom>
          <a:solidFill>
            <a:srgbClr val="FCDEF0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4672859" y="3734187"/>
            <a:ext cx="571239" cy="247821"/>
          </a:xfrm>
          <a:prstGeom prst="rect">
            <a:avLst/>
          </a:prstGeom>
          <a:solidFill>
            <a:srgbClr val="E0F1B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7100628" y="3743718"/>
            <a:ext cx="571239" cy="238290"/>
          </a:xfrm>
          <a:prstGeom prst="rect">
            <a:avLst/>
          </a:prstGeom>
          <a:solidFill>
            <a:srgbClr val="FDE9CA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5872462" y="4239361"/>
            <a:ext cx="571239" cy="238290"/>
          </a:xfrm>
          <a:prstGeom prst="rect">
            <a:avLst/>
          </a:prstGeom>
          <a:solidFill>
            <a:srgbClr val="CCEEF7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1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69256" y="1418448"/>
            <a:ext cx="228495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06942" y="1418448"/>
            <a:ext cx="238016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92231" y="1418448"/>
            <a:ext cx="390347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00561" y="1418448"/>
            <a:ext cx="228496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47768" y="1418448"/>
            <a:ext cx="238016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23537" y="1418448"/>
            <a:ext cx="390347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69256" y="2057331"/>
            <a:ext cx="228495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416462" y="2057331"/>
            <a:ext cx="228495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92231" y="2066867"/>
            <a:ext cx="390347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00561" y="2066867"/>
            <a:ext cx="228496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47768" y="2057331"/>
            <a:ext cx="238016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23537" y="2057331"/>
            <a:ext cx="390347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920396" y="2667608"/>
            <a:ext cx="2513454" cy="352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60300"/>
            <a:ext cx="11520000" cy="2506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2"/>
            </p:custDataLst>
          </p:nvPr>
        </p:nvSpPr>
        <p:spPr bwMode="white">
          <a:xfrm>
            <a:off x="7081586" y="3703662"/>
            <a:ext cx="238016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7748033" y="3741778"/>
            <a:ext cx="257057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8414479" y="3694133"/>
            <a:ext cx="238015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9366545" y="3703662"/>
            <a:ext cx="361785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8614413" y="4618438"/>
            <a:ext cx="371305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76727" y="1236861"/>
            <a:ext cx="24753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52694" y="1284516"/>
            <a:ext cx="257057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09619" y="1236861"/>
            <a:ext cx="238015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61685" y="1246392"/>
            <a:ext cx="418909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67206" y="2161377"/>
            <a:ext cx="24753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52694" y="2209033"/>
            <a:ext cx="257057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09619" y="2161377"/>
            <a:ext cx="238015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61685" y="2161377"/>
            <a:ext cx="418909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62347" y="3085894"/>
            <a:ext cx="418909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9" y="884786"/>
            <a:ext cx="11520000" cy="266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7234300" y="2828461"/>
            <a:ext cx="247537" cy="27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7910267" y="2876100"/>
            <a:ext cx="257057" cy="20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8567193" y="2837989"/>
            <a:ext cx="257057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9528780" y="2828461"/>
            <a:ext cx="409388" cy="27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2023-07-29T03:12:21Z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