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74390" y="3994785"/>
            <a:ext cx="5244465" cy="56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76925" y="3181795"/>
            <a:ext cx="247537" cy="276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52892" y="3229460"/>
            <a:ext cx="257058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9338" y="3191328"/>
            <a:ext cx="238015" cy="266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71404" y="3191328"/>
            <a:ext cx="418909" cy="257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11008" y="2971803"/>
            <a:ext cx="247537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86975" y="3019463"/>
            <a:ext cx="257057" cy="200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43900" y="2981335"/>
            <a:ext cx="257057" cy="2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5487" y="2971803"/>
            <a:ext cx="399867" cy="266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29388" y="2202425"/>
            <a:ext cx="247537" cy="27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05355" y="2250157"/>
            <a:ext cx="257057" cy="20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1801" y="2202425"/>
            <a:ext cx="228495" cy="26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23867" y="2202425"/>
            <a:ext cx="361785" cy="26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2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9" b="272"/>
          <a:stretch>
            <a:fillRect/>
          </a:stretch>
        </p:blipFill>
        <p:spPr>
          <a:xfrm>
            <a:off x="795655" y="2644775"/>
            <a:ext cx="10461625" cy="3495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2"/>
            </p:custDataLst>
          </p:nvPr>
        </p:nvSpPr>
        <p:spPr bwMode="white">
          <a:xfrm>
            <a:off x="1681031" y="3825594"/>
            <a:ext cx="4236192" cy="117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709262" y="5606417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3385229" y="5654033"/>
            <a:ext cx="257057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042155" y="5606417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5003742" y="5606417"/>
            <a:ext cx="409388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2023-07-29T03:06:57Z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