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7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8265" y="2313940"/>
            <a:ext cx="7119620" cy="748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6770" y="3926840"/>
            <a:ext cx="5339080" cy="50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02082" y="2447311"/>
            <a:ext cx="36178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48958" y="2456842"/>
            <a:ext cx="323702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33917" y="2447311"/>
            <a:ext cx="352264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61950" y="2466373"/>
            <a:ext cx="1075834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02082" y="3066832"/>
            <a:ext cx="36178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48958" y="3076363"/>
            <a:ext cx="323702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33917" y="3066832"/>
            <a:ext cx="352264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52429" y="3066832"/>
            <a:ext cx="1085354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3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11471" y="3885048"/>
            <a:ext cx="342743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39305" y="3885048"/>
            <a:ext cx="390347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67140" y="3885048"/>
            <a:ext cx="390346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94975" y="3885048"/>
            <a:ext cx="390347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6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19669" y="1531796"/>
            <a:ext cx="247537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95636" y="1579430"/>
            <a:ext cx="257057" cy="200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52561" y="1531796"/>
            <a:ext cx="238016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4628" y="1531796"/>
            <a:ext cx="409388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76066" y="2417788"/>
            <a:ext cx="399867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6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69090"/>
            <a:ext cx="11520000" cy="3597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7013575" y="2115820"/>
            <a:ext cx="1305560" cy="912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9756775" y="1968500"/>
            <a:ext cx="1341120" cy="115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026446" y="4116123"/>
            <a:ext cx="238016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702413" y="4154292"/>
            <a:ext cx="257057" cy="20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2359338" y="4116123"/>
            <a:ext cx="238016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3320925" y="4116123"/>
            <a:ext cx="399867" cy="27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3282842" y="5003563"/>
            <a:ext cx="409388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4520528" y="4965394"/>
            <a:ext cx="2151669" cy="34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2023-07-29T02:55:42Z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