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28265" y="2313940"/>
            <a:ext cx="7119620" cy="748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49930" y="3938270"/>
            <a:ext cx="5691505" cy="632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1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16198" y="2331353"/>
            <a:ext cx="371305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57818" y="2331353"/>
            <a:ext cx="361785" cy="228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56694" y="2293259"/>
            <a:ext cx="371305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88231" y="3036088"/>
            <a:ext cx="218975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11867" y="3036088"/>
            <a:ext cx="218975" cy="228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67669" y="3036088"/>
            <a:ext cx="228495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10347" y="3036088"/>
            <a:ext cx="218975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56694" y="2969423"/>
            <a:ext cx="371305" cy="228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111801" y="3702729"/>
            <a:ext cx="371305" cy="24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624925" y="3721776"/>
            <a:ext cx="361785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97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02347" y="1485569"/>
            <a:ext cx="399867" cy="25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06280" y="1485569"/>
            <a:ext cx="342743" cy="25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43371" y="1485569"/>
            <a:ext cx="390347" cy="25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61355" y="1485569"/>
            <a:ext cx="399867" cy="25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02347" y="2096048"/>
            <a:ext cx="390347" cy="25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06280" y="2096048"/>
            <a:ext cx="390347" cy="25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43371" y="2096048"/>
            <a:ext cx="390347" cy="25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80462" y="2096048"/>
            <a:ext cx="390347" cy="25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578644" y="3727170"/>
            <a:ext cx="247537" cy="276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282181" y="3727170"/>
            <a:ext cx="238016" cy="26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985719" y="3727170"/>
            <a:ext cx="238016" cy="276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578644" y="4614271"/>
            <a:ext cx="238016" cy="26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749024" y="4614271"/>
            <a:ext cx="238016" cy="26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985719" y="4614271"/>
            <a:ext cx="238016" cy="26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62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33785" y="2476684"/>
            <a:ext cx="238016" cy="257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19272" y="2514822"/>
            <a:ext cx="257057" cy="200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76198" y="2467149"/>
            <a:ext cx="238016" cy="276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28264" y="2467149"/>
            <a:ext cx="409388" cy="276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92958" y="4602902"/>
            <a:ext cx="247537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59404" y="4641041"/>
            <a:ext cx="257057" cy="200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16330" y="4602902"/>
            <a:ext cx="238016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77917" y="4602902"/>
            <a:ext cx="409388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57884" y="4602902"/>
            <a:ext cx="238015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433851" y="4641041"/>
            <a:ext cx="257057" cy="200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090776" y="4602902"/>
            <a:ext cx="247537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052363" y="4602902"/>
            <a:ext cx="399867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23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47305" y="2220582"/>
            <a:ext cx="380827" cy="25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2023-07-29T02:52:35Z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