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989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28265" y="2313940"/>
            <a:ext cx="7119620" cy="748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99230" y="3890010"/>
            <a:ext cx="4052570" cy="57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2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1545" y="2035810"/>
            <a:ext cx="3303270" cy="1182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77190" y="2160965"/>
            <a:ext cx="2979966" cy="1181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68595" y="3542658"/>
            <a:ext cx="352264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00231" y="3552187"/>
            <a:ext cx="371306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68925" y="4257327"/>
            <a:ext cx="161851" cy="2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54479" y="4257327"/>
            <a:ext cx="209454" cy="2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38644" y="4257327"/>
            <a:ext cx="161852" cy="228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14677" y="4257327"/>
            <a:ext cx="21897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69057" y="4952938"/>
            <a:ext cx="36178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38776" y="4952938"/>
            <a:ext cx="361785" cy="238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4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35504" y="1350225"/>
            <a:ext cx="399867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6016" y="1359747"/>
            <a:ext cx="390347" cy="24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76528" y="1350225"/>
            <a:ext cx="390347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47041" y="1350225"/>
            <a:ext cx="390347" cy="266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02347" y="1911988"/>
            <a:ext cx="399867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72859" y="1911988"/>
            <a:ext cx="380826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43371" y="1911988"/>
            <a:ext cx="390347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13884" y="1911988"/>
            <a:ext cx="390347" cy="257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97090" y="4111432"/>
            <a:ext cx="36178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225388" y="4111432"/>
            <a:ext cx="37130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82247" y="4120954"/>
            <a:ext cx="333223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910545" y="4120954"/>
            <a:ext cx="37130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738842" y="4111432"/>
            <a:ext cx="36178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95702" y="4111432"/>
            <a:ext cx="361785" cy="238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452561" y="4120954"/>
            <a:ext cx="36178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280859" y="4120954"/>
            <a:ext cx="361785" cy="22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0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05355" y="1668255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24066" y="1668255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85652" y="1668255"/>
            <a:ext cx="409388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05355" y="2508594"/>
            <a:ext cx="247537" cy="276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33586" y="2518144"/>
            <a:ext cx="238016" cy="267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85652" y="2518144"/>
            <a:ext cx="418909" cy="257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9" y="895425"/>
            <a:ext cx="11520000" cy="206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591202" y="2613319"/>
            <a:ext cx="228495" cy="25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5161450" y="2603775"/>
            <a:ext cx="247537" cy="257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198541" y="2613319"/>
            <a:ext cx="228495" cy="24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2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2023-07-29T02:45:46Z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