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6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89760" y="2242185"/>
            <a:ext cx="8289290" cy="8007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137285" y="3955415"/>
            <a:ext cx="9794240" cy="5880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2215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834049" y="2189997"/>
            <a:ext cx="409388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7919404" y="2189997"/>
            <a:ext cx="247537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80991" y="2189997"/>
            <a:ext cx="409388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044165" y="2990621"/>
            <a:ext cx="409388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072396" y="2990621"/>
            <a:ext cx="399867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57752" y="2990621"/>
            <a:ext cx="247537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471603" y="2990621"/>
            <a:ext cx="409388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9566479" y="2990621"/>
            <a:ext cx="247537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10528066" y="2990621"/>
            <a:ext cx="399867" cy="2764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180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083239" y="1245508"/>
            <a:ext cx="390347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4758545" y="1245508"/>
            <a:ext cx="390347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443371" y="1245508"/>
            <a:ext cx="390347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80462" y="1255030"/>
            <a:ext cx="380826" cy="24756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2083239" y="1778717"/>
            <a:ext cx="399867" cy="25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4758545" y="1778717"/>
            <a:ext cx="390347" cy="25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443371" y="1778717"/>
            <a:ext cx="390347" cy="25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661355" y="1778717"/>
            <a:ext cx="390346" cy="25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4054016" y="3197435"/>
            <a:ext cx="228495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804826" y="3197435"/>
            <a:ext cx="390347" cy="266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3149553" y="3740166"/>
            <a:ext cx="342743" cy="25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9709289" y="3740166"/>
            <a:ext cx="228495" cy="25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2321256" y="4273376"/>
            <a:ext cx="390347" cy="25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4815669" y="4273376"/>
            <a:ext cx="390347" cy="25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8033652" y="4273376"/>
            <a:ext cx="247537" cy="25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470942" y="4273376"/>
            <a:ext cx="390347" cy="2570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03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/>
        </p:nvSpPr>
        <p:spPr bwMode="white">
          <a:xfrm>
            <a:off x="1416793" y="4020442"/>
            <a:ext cx="409388" cy="276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159404" y="4144363"/>
            <a:ext cx="257057" cy="571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2825851" y="4029974"/>
            <a:ext cx="238016" cy="2669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777917" y="4020442"/>
            <a:ext cx="409388" cy="276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415140" y="4029974"/>
            <a:ext cx="238016" cy="276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081586" y="4077636"/>
            <a:ext cx="257058" cy="200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748033" y="4029974"/>
            <a:ext cx="238016" cy="276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414479" y="4077636"/>
            <a:ext cx="257057" cy="2001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9080925" y="4029974"/>
            <a:ext cx="238015" cy="276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10032991" y="4029974"/>
            <a:ext cx="409388" cy="27643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187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2702082" y="3010791"/>
            <a:ext cx="409388" cy="266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3796958" y="3001256"/>
            <a:ext cx="247537" cy="27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758545" y="3001256"/>
            <a:ext cx="409388" cy="27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05355" y="3010791"/>
            <a:ext cx="399867" cy="257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8300231" y="3010791"/>
            <a:ext cx="257058" cy="257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9261818" y="3001256"/>
            <a:ext cx="409388" cy="2765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5101289" y="3640116"/>
            <a:ext cx="2151669" cy="343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E5NTE0YmI1MTRhZDNhNjAxYTU3OTQxYjZhZTFiZjg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2023-07-28T17:54:39Z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