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89760" y="2242185"/>
            <a:ext cx="8289290" cy="800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38450" y="3922395"/>
            <a:ext cx="6444615" cy="578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6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0429" y="3388588"/>
            <a:ext cx="399867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62942" y="3388588"/>
            <a:ext cx="390347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76066" y="3388588"/>
            <a:ext cx="390346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7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92297" y="2210048"/>
            <a:ext cx="361785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58677" y="2210048"/>
            <a:ext cx="361785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72396" y="2210048"/>
            <a:ext cx="361785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29256" y="2210048"/>
            <a:ext cx="361785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42975" y="2210048"/>
            <a:ext cx="371305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90314" y="2210048"/>
            <a:ext cx="361785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47173" y="2210048"/>
            <a:ext cx="380826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86909" y="2858519"/>
            <a:ext cx="390347" cy="26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15008" y="2868055"/>
            <a:ext cx="390347" cy="247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491966" y="3449772"/>
            <a:ext cx="390347" cy="26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24000" y="3449772"/>
            <a:ext cx="390346" cy="26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33057" y="3449772"/>
            <a:ext cx="409388" cy="267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7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83371" y="2369413"/>
            <a:ext cx="8930380" cy="552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0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78578" y="3499268"/>
            <a:ext cx="342743" cy="25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10677" y="3499268"/>
            <a:ext cx="399867" cy="25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85652" y="3499268"/>
            <a:ext cx="228495" cy="257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2023-07-28T17:48:51Z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