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30045" y="2269490"/>
            <a:ext cx="9084945" cy="746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74060" y="3938905"/>
            <a:ext cx="5386070" cy="55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18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02479" y="2848693"/>
            <a:ext cx="8463867" cy="448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96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975867" y="712505"/>
            <a:ext cx="247537" cy="257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975867" y="1427044"/>
            <a:ext cx="247537" cy="257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854743" y="3303898"/>
            <a:ext cx="257057" cy="200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920066" y="3303898"/>
            <a:ext cx="257057" cy="200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75867" y="3303898"/>
            <a:ext cx="257057" cy="200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854743" y="4142290"/>
            <a:ext cx="257057" cy="200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091438" y="4142290"/>
            <a:ext cx="257057" cy="200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975867" y="4142290"/>
            <a:ext cx="257057" cy="200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27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824198" y="2264414"/>
            <a:ext cx="399867" cy="276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557289" y="2388201"/>
            <a:ext cx="257057" cy="47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223735" y="2273936"/>
            <a:ext cx="238015" cy="266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42446" y="2273936"/>
            <a:ext cx="238016" cy="266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43702" y="3159489"/>
            <a:ext cx="399867" cy="352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03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35966" y="3067339"/>
            <a:ext cx="238016" cy="276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054677" y="3067339"/>
            <a:ext cx="257057" cy="266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82909" y="3067339"/>
            <a:ext cx="238016" cy="276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11140" y="3067339"/>
            <a:ext cx="238016" cy="276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129851" y="3067339"/>
            <a:ext cx="238016" cy="266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58082" y="3067339"/>
            <a:ext cx="238016" cy="266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186314" y="3067339"/>
            <a:ext cx="238016" cy="276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233586" y="3067339"/>
            <a:ext cx="171371" cy="266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233256" y="3067339"/>
            <a:ext cx="238015" cy="276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251966" y="3067339"/>
            <a:ext cx="238015" cy="276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091768" y="3734641"/>
            <a:ext cx="2161190" cy="343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E5NTE0YmI1MTRhZDNhNjAxYTU3OTQxYjZhZTFiZjg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2023-07-28T17:25:18Z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