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339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05505" y="3954145"/>
            <a:ext cx="5381625" cy="51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9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04561" y="2445234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14545" y="3226006"/>
            <a:ext cx="228495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24198" y="3882998"/>
            <a:ext cx="390346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4677" y="1514454"/>
            <a:ext cx="228495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8545" y="1514454"/>
            <a:ext cx="390347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4809" y="1514454"/>
            <a:ext cx="238015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18743" y="1514454"/>
            <a:ext cx="238015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73785" y="2172779"/>
            <a:ext cx="238016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58611" y="2172779"/>
            <a:ext cx="238016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14809" y="2172779"/>
            <a:ext cx="247536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47305" y="2172779"/>
            <a:ext cx="380827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16462" y="2831104"/>
            <a:ext cx="228495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91768" y="2831104"/>
            <a:ext cx="228495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57487" y="2831104"/>
            <a:ext cx="228496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51900" y="2840645"/>
            <a:ext cx="238016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8" y="598215"/>
            <a:ext cx="11520000" cy="274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矩形 27"/>
          <p:cNvSpPr/>
          <p:nvPr>
            <p:custDataLst>
              <p:tags r:id="rId2"/>
            </p:custDataLst>
          </p:nvPr>
        </p:nvSpPr>
        <p:spPr bwMode="white">
          <a:xfrm>
            <a:off x="5644432" y="2373372"/>
            <a:ext cx="218975" cy="23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3"/>
            </p:custDataLst>
          </p:nvPr>
        </p:nvSpPr>
        <p:spPr bwMode="white">
          <a:xfrm>
            <a:off x="6120466" y="2421092"/>
            <a:ext cx="228495" cy="171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6596499" y="2373372"/>
            <a:ext cx="218975" cy="23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5"/>
            </p:custDataLst>
          </p:nvPr>
        </p:nvSpPr>
        <p:spPr bwMode="white">
          <a:xfrm>
            <a:off x="7424796" y="2373372"/>
            <a:ext cx="228495" cy="23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9" y="3495086"/>
            <a:ext cx="11520000" cy="2599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/>
          <p:cNvSpPr/>
          <p:nvPr/>
        </p:nvSpPr>
        <p:spPr bwMode="white">
          <a:xfrm>
            <a:off x="1798085" y="5597277"/>
            <a:ext cx="361785" cy="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2340763" y="5711942"/>
            <a:ext cx="228495" cy="47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2807275" y="5597277"/>
            <a:ext cx="218975" cy="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3645094" y="5597277"/>
            <a:ext cx="218975" cy="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7148697" y="5597277"/>
            <a:ext cx="228496" cy="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7634251" y="5711942"/>
            <a:ext cx="228496" cy="47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8100763" y="5597277"/>
            <a:ext cx="228495" cy="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8586317" y="5711942"/>
            <a:ext cx="228496" cy="47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9062350" y="5597277"/>
            <a:ext cx="209454" cy="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 bwMode="white">
          <a:xfrm>
            <a:off x="9890647" y="5597277"/>
            <a:ext cx="228495" cy="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6" y="874350"/>
            <a:ext cx="11520000" cy="318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>
            <p:custDataLst>
              <p:tags r:id="rId2"/>
            </p:custDataLst>
          </p:nvPr>
        </p:nvSpPr>
        <p:spPr bwMode="white">
          <a:xfrm>
            <a:off x="2170325" y="3563632"/>
            <a:ext cx="161851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5540639" y="3563632"/>
            <a:ext cx="238016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9110887" y="3563632"/>
            <a:ext cx="247537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