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1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4.png"/><Relationship Id="rId5" Type="http://schemas.openxmlformats.org/officeDocument/2006/relationships/tags" Target="../tags/tag9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9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30045" y="2269490"/>
            <a:ext cx="9084945" cy="746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259455" y="3940810"/>
            <a:ext cx="5445125" cy="537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94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882975" y="2683335"/>
            <a:ext cx="238016" cy="266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529388" y="2692857"/>
            <a:ext cx="171371" cy="257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366214" y="2683335"/>
            <a:ext cx="228495" cy="266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50214" y="3492694"/>
            <a:ext cx="238016" cy="266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768066" y="3492694"/>
            <a:ext cx="247537" cy="266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623933" y="3492694"/>
            <a:ext cx="238016" cy="266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942670"/>
            <a:ext cx="11520000" cy="2627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2"/>
            </p:custDataLst>
          </p:nvPr>
        </p:nvSpPr>
        <p:spPr bwMode="white">
          <a:xfrm>
            <a:off x="2435504" y="5299347"/>
            <a:ext cx="390347" cy="257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3"/>
            </p:custDataLst>
          </p:nvPr>
        </p:nvSpPr>
        <p:spPr bwMode="white">
          <a:xfrm>
            <a:off x="5091768" y="5299347"/>
            <a:ext cx="228495" cy="257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7595702" y="5299347"/>
            <a:ext cx="228496" cy="257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10271008" y="5299347"/>
            <a:ext cx="238016" cy="257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6"/>
            </p:custDataLst>
          </p:nvPr>
        </p:nvSpPr>
        <p:spPr bwMode="white">
          <a:xfrm>
            <a:off x="2416462" y="6035010"/>
            <a:ext cx="238016" cy="257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7"/>
            </p:custDataLst>
          </p:nvPr>
        </p:nvSpPr>
        <p:spPr bwMode="white">
          <a:xfrm>
            <a:off x="5091768" y="6035010"/>
            <a:ext cx="238016" cy="257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8"/>
            </p:custDataLst>
          </p:nvPr>
        </p:nvSpPr>
        <p:spPr bwMode="white">
          <a:xfrm>
            <a:off x="7595702" y="6035010"/>
            <a:ext cx="238016" cy="257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9"/>
            </p:custDataLst>
          </p:nvPr>
        </p:nvSpPr>
        <p:spPr bwMode="white">
          <a:xfrm>
            <a:off x="10280528" y="6035010"/>
            <a:ext cx="228496" cy="257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986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969322" y="3829592"/>
            <a:ext cx="218975" cy="247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435834" y="3877251"/>
            <a:ext cx="238016" cy="171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921388" y="3829592"/>
            <a:ext cx="209454" cy="238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387900" y="3877251"/>
            <a:ext cx="238016" cy="171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863933" y="3829592"/>
            <a:ext cx="218975" cy="238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692231" y="3839124"/>
            <a:ext cx="218975" cy="228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462743" y="3829592"/>
            <a:ext cx="371305" cy="247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005421" y="3943974"/>
            <a:ext cx="238016" cy="47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481454" y="3839124"/>
            <a:ext cx="218975" cy="238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957487" y="3943974"/>
            <a:ext cx="228496" cy="47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8452561" y="3839124"/>
            <a:ext cx="161851" cy="228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9252297" y="3839124"/>
            <a:ext cx="238016" cy="228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12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64066" y="3561716"/>
            <a:ext cx="199933" cy="228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176135" y="3599815"/>
            <a:ext cx="3601720" cy="516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033983" y="4924351"/>
            <a:ext cx="371305" cy="238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576661" y="5029169"/>
            <a:ext cx="238015" cy="47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043173" y="4924351"/>
            <a:ext cx="228495" cy="238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528727" y="5029169"/>
            <a:ext cx="228495" cy="47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023801" y="4924351"/>
            <a:ext cx="161851" cy="238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833057" y="4924351"/>
            <a:ext cx="218975" cy="238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E5NTE0YmI1MTRhZDNhNjAxYTU3OTQxYjZhZTFiZj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2023-07-28T17:28:53Z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