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30045" y="2269490"/>
            <a:ext cx="9084945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04235" y="4009390"/>
            <a:ext cx="5311140" cy="45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1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96628" y="3265219"/>
            <a:ext cx="247537" cy="276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47636" y="3265219"/>
            <a:ext cx="399867" cy="276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32991" y="3265219"/>
            <a:ext cx="257057" cy="26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61223" y="3265219"/>
            <a:ext cx="247537" cy="276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54545" y="3741484"/>
            <a:ext cx="409388" cy="276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81454" y="3741484"/>
            <a:ext cx="247537" cy="276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63471" y="4227275"/>
            <a:ext cx="238016" cy="276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91702" y="4227275"/>
            <a:ext cx="228495" cy="26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47636" y="4227275"/>
            <a:ext cx="399867" cy="276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42512" y="4227275"/>
            <a:ext cx="238016" cy="276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1061223" y="4227275"/>
            <a:ext cx="247537" cy="26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0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01950" y="1713515"/>
            <a:ext cx="228495" cy="257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99768" y="1713515"/>
            <a:ext cx="390346" cy="257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92429" y="2218700"/>
            <a:ext cx="247537" cy="257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66413" y="2218700"/>
            <a:ext cx="238016" cy="26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92429" y="2733417"/>
            <a:ext cx="238016" cy="257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66413" y="2733417"/>
            <a:ext cx="238016" cy="257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20991" y="3248134"/>
            <a:ext cx="161851" cy="247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99768" y="3238602"/>
            <a:ext cx="390346" cy="26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16793" y="3713552"/>
            <a:ext cx="409388" cy="276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59404" y="3837405"/>
            <a:ext cx="257057" cy="47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16330" y="3723079"/>
            <a:ext cx="257057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54082" y="3713552"/>
            <a:ext cx="238016" cy="276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76793" y="3637335"/>
            <a:ext cx="247537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62280" y="3684970"/>
            <a:ext cx="257057" cy="190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19206" y="3637335"/>
            <a:ext cx="238016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71272" y="3637335"/>
            <a:ext cx="409388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0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53619" y="2647936"/>
            <a:ext cx="247537" cy="257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2023-07-28T17:21:22Z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