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20160" y="4029075"/>
            <a:ext cx="4846955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11603" y="3930917"/>
            <a:ext cx="380826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95239" y="3930917"/>
            <a:ext cx="39034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1735" y="1934346"/>
            <a:ext cx="218975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72925" y="1934346"/>
            <a:ext cx="218975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1943888"/>
            <a:ext cx="238016" cy="22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4809" y="1943888"/>
            <a:ext cx="218975" cy="22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42909" y="1934346"/>
            <a:ext cx="218975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6000" y="1934346"/>
            <a:ext cx="361785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11140" y="2697666"/>
            <a:ext cx="238016" cy="25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95438" y="2697666"/>
            <a:ext cx="238016" cy="25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80727" y="2697666"/>
            <a:ext cx="380826" cy="25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44297" y="3432361"/>
            <a:ext cx="238016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90380" y="3432361"/>
            <a:ext cx="952066" cy="305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b="9587"/>
          <a:stretch>
            <a:fillRect/>
          </a:stretch>
        </p:blipFill>
        <p:spPr>
          <a:xfrm>
            <a:off x="377190" y="669925"/>
            <a:ext cx="11513185" cy="30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1465036" y="2412575"/>
            <a:ext cx="7911669" cy="7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20595" y="3579380"/>
            <a:ext cx="209454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6495" y="3579380"/>
            <a:ext cx="218975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29520" y="3579380"/>
            <a:ext cx="228495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76925" y="3579380"/>
            <a:ext cx="218975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454" y="3579380"/>
            <a:ext cx="161852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52561" y="3579380"/>
            <a:ext cx="218975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38049" y="3579380"/>
            <a:ext cx="209454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23537" y="3579380"/>
            <a:ext cx="218975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9024" y="3579380"/>
            <a:ext cx="209454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58082" y="4369937"/>
            <a:ext cx="2151669" cy="352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