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1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2" Type="http://schemas.openxmlformats.org/officeDocument/2006/relationships/tags" Target="../tags/tag6.xml"/><Relationship Id="rId16" Type="http://schemas.openxmlformats.org/officeDocument/2006/relationships/image" Target="../media/image5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image" Target="../media/image4.png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30045" y="2269490"/>
            <a:ext cx="9084945" cy="746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728720" y="3990340"/>
            <a:ext cx="4694555" cy="520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832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818210"/>
            <a:ext cx="11520000" cy="2882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>
            <p:custDataLst>
              <p:tags r:id="rId2"/>
            </p:custDataLst>
          </p:nvPr>
        </p:nvSpPr>
        <p:spPr bwMode="white">
          <a:xfrm>
            <a:off x="2835371" y="4133132"/>
            <a:ext cx="257057" cy="267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>
            <p:custDataLst>
              <p:tags r:id="rId3"/>
            </p:custDataLst>
          </p:nvPr>
        </p:nvSpPr>
        <p:spPr bwMode="white">
          <a:xfrm>
            <a:off x="8385917" y="4133132"/>
            <a:ext cx="238016" cy="276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921719" y="5087444"/>
            <a:ext cx="238016" cy="276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7129190" y="5087444"/>
            <a:ext cx="257057" cy="267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6"/>
            </p:custDataLst>
          </p:nvPr>
        </p:nvSpPr>
        <p:spPr bwMode="white">
          <a:xfrm>
            <a:off x="912198" y="6041756"/>
            <a:ext cx="257057" cy="267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7"/>
            </p:custDataLst>
          </p:nvPr>
        </p:nvSpPr>
        <p:spPr bwMode="white">
          <a:xfrm>
            <a:off x="1597685" y="6079928"/>
            <a:ext cx="257057" cy="200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8"/>
            </p:custDataLst>
          </p:nvPr>
        </p:nvSpPr>
        <p:spPr bwMode="white">
          <a:xfrm>
            <a:off x="2254611" y="6041756"/>
            <a:ext cx="238016" cy="267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9"/>
            </p:custDataLst>
          </p:nvPr>
        </p:nvSpPr>
        <p:spPr bwMode="white">
          <a:xfrm>
            <a:off x="3273322" y="6032212"/>
            <a:ext cx="238016" cy="276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10"/>
            </p:custDataLst>
          </p:nvPr>
        </p:nvSpPr>
        <p:spPr bwMode="white">
          <a:xfrm>
            <a:off x="6415140" y="6032212"/>
            <a:ext cx="247537" cy="276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11"/>
            </p:custDataLst>
          </p:nvPr>
        </p:nvSpPr>
        <p:spPr bwMode="white">
          <a:xfrm>
            <a:off x="7091107" y="6156273"/>
            <a:ext cx="257057" cy="47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12"/>
            </p:custDataLst>
          </p:nvPr>
        </p:nvSpPr>
        <p:spPr bwMode="white">
          <a:xfrm>
            <a:off x="7748033" y="6041756"/>
            <a:ext cx="257057" cy="267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13"/>
            </p:custDataLst>
          </p:nvPr>
        </p:nvSpPr>
        <p:spPr bwMode="white">
          <a:xfrm>
            <a:off x="8776264" y="6041756"/>
            <a:ext cx="247537" cy="267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65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02479" y="3982008"/>
            <a:ext cx="238016" cy="266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178446" y="4029666"/>
            <a:ext cx="257057" cy="200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835371" y="3982008"/>
            <a:ext cx="247537" cy="276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854082" y="3982008"/>
            <a:ext cx="247537" cy="276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319603" y="3991540"/>
            <a:ext cx="238016" cy="276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995570" y="4115451"/>
            <a:ext cx="257057" cy="47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652495" y="3991540"/>
            <a:ext cx="247537" cy="276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680727" y="3991540"/>
            <a:ext cx="247537" cy="276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475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900694" y="2266565"/>
            <a:ext cx="2380165" cy="352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776925" y="3114986"/>
            <a:ext cx="228495" cy="276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443371" y="3162650"/>
            <a:ext cx="257057" cy="200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109818" y="3114986"/>
            <a:ext cx="247537" cy="276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128528" y="3114986"/>
            <a:ext cx="247537" cy="276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928264" y="3105453"/>
            <a:ext cx="390346" cy="324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900694" y="3896678"/>
            <a:ext cx="3094215" cy="352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767404" y="4745100"/>
            <a:ext cx="247537" cy="276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443371" y="4869026"/>
            <a:ext cx="257057" cy="47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100297" y="4754632"/>
            <a:ext cx="257057" cy="266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138049" y="4754632"/>
            <a:ext cx="238016" cy="266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928264" y="4716501"/>
            <a:ext cx="390346" cy="333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E5NTE0YmI1MTRhZDNhNjAxYTU3OTQxYjZhZTFiZjg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2023-07-20T00:26:00Z</dcterms:created>
  <dcterms:modified xsi:type="dcterms:W3CDTF">2023-07-28T17:10:04Z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