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30045" y="2269490"/>
            <a:ext cx="9084945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12795" y="3933825"/>
            <a:ext cx="5423535" cy="60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78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21520" y="3714189"/>
            <a:ext cx="3056132" cy="762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29388" y="3723718"/>
            <a:ext cx="3970115" cy="790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7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15206" y="1874923"/>
            <a:ext cx="218975" cy="238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82512" y="2294147"/>
            <a:ext cx="218975" cy="238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23801" y="2303675"/>
            <a:ext cx="218975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71450"/>
            <a:ext cx="11520000" cy="3654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9471272" y="5628340"/>
            <a:ext cx="380827" cy="314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46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76661" y="3473373"/>
            <a:ext cx="238015" cy="25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88297" y="4254096"/>
            <a:ext cx="161851" cy="24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30512" y="4254096"/>
            <a:ext cx="228495" cy="25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34049" y="4216012"/>
            <a:ext cx="3237024" cy="342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2023-07-28T17:03:11Z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