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985" y="3993515"/>
            <a:ext cx="5532120" cy="50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9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6235" y="3683635"/>
            <a:ext cx="501015" cy="940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01490" y="3656965"/>
            <a:ext cx="469265" cy="842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67220" y="3656965"/>
            <a:ext cx="483235" cy="842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52000" y="3656965"/>
            <a:ext cx="495300" cy="842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8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87636" y="2412650"/>
            <a:ext cx="238016" cy="267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39173" y="2412650"/>
            <a:ext cx="228495" cy="267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48033" y="2412650"/>
            <a:ext cx="247537" cy="27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24000" y="2450839"/>
            <a:ext cx="257057" cy="21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90446" y="2412650"/>
            <a:ext cx="238016" cy="276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5" y="3246710"/>
            <a:ext cx="11520000" cy="242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13796" y="3351082"/>
            <a:ext cx="228495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17099" y="3351082"/>
            <a:ext cx="238016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503" y="3944369"/>
            <a:ext cx="238016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6162" y="3944369"/>
            <a:ext cx="228495" cy="2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1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988060" y="1437005"/>
            <a:ext cx="3027680" cy="118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2683041" y="2836754"/>
            <a:ext cx="238016" cy="25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3652" y="3399374"/>
            <a:ext cx="218975" cy="2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39305" y="3408902"/>
            <a:ext cx="218975" cy="228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57752" y="3399374"/>
            <a:ext cx="218975" cy="2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75933" y="3399374"/>
            <a:ext cx="218975" cy="2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