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30045" y="2269490"/>
            <a:ext cx="9084945" cy="746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11220" y="3975100"/>
            <a:ext cx="5226685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73322" y="2751656"/>
            <a:ext cx="218975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53685" y="2770713"/>
            <a:ext cx="152330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19801" y="2770713"/>
            <a:ext cx="209454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63801" y="3904606"/>
            <a:ext cx="228495" cy="228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25123" y="3904606"/>
            <a:ext cx="228495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19801" y="3904606"/>
            <a:ext cx="218975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00165" y="3914134"/>
            <a:ext cx="228495" cy="228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80528" y="3904606"/>
            <a:ext cx="218975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9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5223" y="3749695"/>
            <a:ext cx="247537" cy="276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21190" y="3797304"/>
            <a:ext cx="257057" cy="19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87636" y="3749695"/>
            <a:ext cx="228495" cy="276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06347" y="3759217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38578" y="3759217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14545" y="3873477"/>
            <a:ext cx="257057" cy="5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80991" y="3749695"/>
            <a:ext cx="228496" cy="276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09223" y="3759217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2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72595" y="3198064"/>
            <a:ext cx="380826" cy="314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08892" y="3198064"/>
            <a:ext cx="380827" cy="314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6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87570" y="1607253"/>
            <a:ext cx="161851" cy="25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14620" y="2887980"/>
            <a:ext cx="2959100" cy="157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2023-07-28T16:52:29Z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