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667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10" Type="http://schemas.openxmlformats.org/officeDocument/2006/relationships/image" Target="../media/image6.png"/><Relationship Id="rId4" Type="http://schemas.openxmlformats.org/officeDocument/2006/relationships/tags" Target="../tags/tag8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30045" y="2269490"/>
            <a:ext cx="9084945" cy="746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083560" y="3907155"/>
            <a:ext cx="5918835" cy="565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37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558942" y="2369413"/>
            <a:ext cx="171371" cy="266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624925" y="2369413"/>
            <a:ext cx="247537" cy="266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719471" y="2369413"/>
            <a:ext cx="238015" cy="266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823537" y="2369413"/>
            <a:ext cx="238016" cy="276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530380" y="3407451"/>
            <a:ext cx="247537" cy="276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624925" y="3407451"/>
            <a:ext cx="238016" cy="266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719471" y="3407451"/>
            <a:ext cx="257057" cy="266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823537" y="3407451"/>
            <a:ext cx="247537" cy="276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12375"/>
            <a:ext cx="11520000" cy="26152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2759206" y="1279562"/>
            <a:ext cx="228495" cy="257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061884" y="1270672"/>
            <a:ext cx="380826" cy="257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635768" y="1852243"/>
            <a:ext cx="161851" cy="248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168264" y="2473302"/>
            <a:ext cx="228495" cy="257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528396" y="2473302"/>
            <a:ext cx="228495" cy="257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90" y="2964770"/>
            <a:ext cx="11520000" cy="2247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>
            <p:custDataLst>
              <p:tags r:id="rId2"/>
            </p:custDataLst>
          </p:nvPr>
        </p:nvSpPr>
        <p:spPr bwMode="white">
          <a:xfrm>
            <a:off x="5354745" y="3145705"/>
            <a:ext cx="238016" cy="257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3"/>
            </p:custDataLst>
          </p:nvPr>
        </p:nvSpPr>
        <p:spPr bwMode="white">
          <a:xfrm>
            <a:off x="1603604" y="4288456"/>
            <a:ext cx="1485223" cy="257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4"/>
            </p:custDataLst>
          </p:nvPr>
        </p:nvSpPr>
        <p:spPr bwMode="white">
          <a:xfrm>
            <a:off x="4098018" y="4288456"/>
            <a:ext cx="1494743" cy="257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5"/>
            </p:custDataLst>
          </p:nvPr>
        </p:nvSpPr>
        <p:spPr bwMode="white">
          <a:xfrm>
            <a:off x="6630513" y="4288456"/>
            <a:ext cx="1456661" cy="257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6"/>
            </p:custDataLst>
          </p:nvPr>
        </p:nvSpPr>
        <p:spPr bwMode="white">
          <a:xfrm>
            <a:off x="9134447" y="4288456"/>
            <a:ext cx="1456661" cy="257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7"/>
            </p:custDataLst>
          </p:nvPr>
        </p:nvSpPr>
        <p:spPr bwMode="white">
          <a:xfrm>
            <a:off x="5316662" y="4812217"/>
            <a:ext cx="2151669" cy="352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59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653157" y="2096463"/>
            <a:ext cx="257057" cy="257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329123" y="2210955"/>
            <a:ext cx="257057" cy="47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014611" y="2096463"/>
            <a:ext cx="171371" cy="257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004760" y="2086922"/>
            <a:ext cx="247536" cy="276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653157" y="3527615"/>
            <a:ext cx="257057" cy="267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329123" y="3565779"/>
            <a:ext cx="257057" cy="200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986049" y="3527615"/>
            <a:ext cx="257057" cy="267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662016" y="3642107"/>
            <a:ext cx="257057" cy="57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347504" y="3527615"/>
            <a:ext cx="171371" cy="267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337652" y="3527615"/>
            <a:ext cx="247537" cy="267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39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4" name="矩形 3"/>
          <p:cNvSpPr/>
          <p:nvPr/>
        </p:nvSpPr>
        <p:spPr bwMode="white">
          <a:xfrm>
            <a:off x="1816661" y="2113265"/>
            <a:ext cx="218975" cy="228686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 bwMode="white">
          <a:xfrm>
            <a:off x="1378710" y="2723097"/>
            <a:ext cx="228495" cy="238215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 bwMode="white">
          <a:xfrm>
            <a:off x="2245090" y="2732626"/>
            <a:ext cx="209454" cy="228686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988363" y="3371043"/>
            <a:ext cx="161851" cy="238215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 bwMode="white">
          <a:xfrm>
            <a:off x="1797619" y="3371043"/>
            <a:ext cx="218975" cy="238215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 bwMode="white">
          <a:xfrm>
            <a:off x="2644958" y="3371043"/>
            <a:ext cx="228495" cy="238215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E5NTE0YmI1MTRhZDNhNjAxYTU3OTQxYjZhZTFiZjg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2023-07-28T17:45:54Z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