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0710" y="3937635"/>
            <a:ext cx="5911215" cy="59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942" y="2486962"/>
            <a:ext cx="437950" cy="743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00110" y="2410460"/>
            <a:ext cx="2009140" cy="920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1530"/>
            <a:ext cx="11520000" cy="2934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206677" y="4978730"/>
            <a:ext cx="209454" cy="238195"/>
          </a:xfrm>
          <a:prstGeom prst="rect">
            <a:avLst/>
          </a:prstGeom>
          <a:solidFill>
            <a:srgbClr val="FEEEA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253619" y="4988257"/>
            <a:ext cx="238016" cy="228667"/>
          </a:xfrm>
          <a:prstGeom prst="rect">
            <a:avLst/>
          </a:prstGeom>
          <a:solidFill>
            <a:srgbClr val="FEEEA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386247" y="4978730"/>
            <a:ext cx="218975" cy="238195"/>
          </a:xfrm>
          <a:prstGeom prst="rect">
            <a:avLst/>
          </a:prstGeom>
          <a:solidFill>
            <a:srgbClr val="FEEEA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443041" y="4988257"/>
            <a:ext cx="209454" cy="228667"/>
          </a:xfrm>
          <a:prstGeom prst="rect">
            <a:avLst/>
          </a:prstGeom>
          <a:solidFill>
            <a:srgbClr val="FEEEA2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292033" y="5607566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852429" y="5607566"/>
            <a:ext cx="238015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4825190" y="6198290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6072396" y="6198290"/>
            <a:ext cx="228495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1910" y="1532255"/>
            <a:ext cx="337820" cy="14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97024" y="1485296"/>
            <a:ext cx="257057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72462" y="1485296"/>
            <a:ext cx="257057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7900" y="1485296"/>
            <a:ext cx="257058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13818" y="1485296"/>
            <a:ext cx="257057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30776" y="2143308"/>
            <a:ext cx="3160859" cy="88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57818" y="2866782"/>
            <a:ext cx="295140" cy="238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83041" y="3411650"/>
            <a:ext cx="228495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86115" y="3411650"/>
            <a:ext cx="228495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90314" y="2807107"/>
            <a:ext cx="238015" cy="25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90314" y="3416503"/>
            <a:ext cx="238015" cy="25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