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92755" y="2256790"/>
            <a:ext cx="6112510" cy="794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43960" y="3952240"/>
            <a:ext cx="4667250" cy="57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2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0960" y="3185795"/>
            <a:ext cx="8982710" cy="900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2514"/>
            <a:ext cx="11520000" cy="3868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68198" y="1649157"/>
            <a:ext cx="780694" cy="752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23985" y="1659679"/>
            <a:ext cx="808355" cy="74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30985" y="3657389"/>
            <a:ext cx="998855" cy="647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01005" y="3593889"/>
            <a:ext cx="749300" cy="100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" b="3313"/>
          <a:stretch>
            <a:fillRect/>
          </a:stretch>
        </p:blipFill>
        <p:spPr>
          <a:xfrm>
            <a:off x="313761" y="532765"/>
            <a:ext cx="11611610" cy="279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833255" y="2758252"/>
            <a:ext cx="1209123" cy="573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0068627" y="2758252"/>
            <a:ext cx="828297" cy="55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8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8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14611" y="2181398"/>
            <a:ext cx="618842" cy="524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95239" y="3058720"/>
            <a:ext cx="656925" cy="60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2023-07-28T16:33:33Z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