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2" r:id="rId5"/>
    <p:sldId id="265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2" d="100"/>
          <a:sy n="72" d="100"/>
        </p:scale>
        <p:origin x="605" y="4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53490" y="2143125"/>
            <a:ext cx="9559290" cy="8928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164715" y="3887470"/>
            <a:ext cx="8021955" cy="574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14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21322" y="2293473"/>
            <a:ext cx="238016" cy="276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948958" y="2293473"/>
            <a:ext cx="171371" cy="266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738512" y="2293473"/>
            <a:ext cx="238016" cy="266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556628" y="2293473"/>
            <a:ext cx="238015" cy="276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111801" y="3131629"/>
            <a:ext cx="247537" cy="276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929917" y="3131629"/>
            <a:ext cx="228495" cy="266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767074" y="3131629"/>
            <a:ext cx="171371" cy="266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547107" y="3131629"/>
            <a:ext cx="247537" cy="276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889330"/>
            <a:ext cx="11520000" cy="2477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>
            <p:custDataLst>
              <p:tags r:id="rId2"/>
            </p:custDataLst>
          </p:nvPr>
        </p:nvSpPr>
        <p:spPr bwMode="white">
          <a:xfrm>
            <a:off x="2854413" y="5032934"/>
            <a:ext cx="238016" cy="276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3"/>
            </p:custDataLst>
          </p:nvPr>
        </p:nvSpPr>
        <p:spPr bwMode="white">
          <a:xfrm>
            <a:off x="6586512" y="5032934"/>
            <a:ext cx="238016" cy="276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4"/>
            </p:custDataLst>
          </p:nvPr>
        </p:nvSpPr>
        <p:spPr bwMode="white">
          <a:xfrm>
            <a:off x="10318611" y="5032934"/>
            <a:ext cx="257057" cy="266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5"/>
            </p:custDataLst>
          </p:nvPr>
        </p:nvSpPr>
        <p:spPr bwMode="white">
          <a:xfrm>
            <a:off x="4958479" y="5709567"/>
            <a:ext cx="2389685" cy="486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6"/>
            </p:custDataLst>
          </p:nvPr>
        </p:nvSpPr>
        <p:spPr bwMode="white">
          <a:xfrm>
            <a:off x="8595360" y="5709920"/>
            <a:ext cx="2694305" cy="466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67" y="639045"/>
            <a:ext cx="11520000" cy="31447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82259" y="3183440"/>
            <a:ext cx="228495" cy="266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700970" y="3183440"/>
            <a:ext cx="238016" cy="266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386127" y="3183440"/>
            <a:ext cx="238016" cy="266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414358" y="3183440"/>
            <a:ext cx="238016" cy="266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089995" y="3183440"/>
            <a:ext cx="257057" cy="266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146788" y="3183440"/>
            <a:ext cx="171371" cy="266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831945" y="3183440"/>
            <a:ext cx="171371" cy="266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822094" y="3183440"/>
            <a:ext cx="257057" cy="266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3"/>
          <a:stretch>
            <a:fillRect/>
          </a:stretch>
        </p:blipFill>
        <p:spPr>
          <a:xfrm>
            <a:off x="360045" y="707759"/>
            <a:ext cx="11520170" cy="35718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>
            <p:custDataLst>
              <p:tags r:id="rId2"/>
            </p:custDataLst>
          </p:nvPr>
        </p:nvSpPr>
        <p:spPr bwMode="white">
          <a:xfrm>
            <a:off x="1921510" y="2739124"/>
            <a:ext cx="8387715" cy="937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731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881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902016" y="2962067"/>
            <a:ext cx="247537" cy="257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396099" y="2962067"/>
            <a:ext cx="228495" cy="257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833057" y="2962067"/>
            <a:ext cx="161852" cy="257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E5NTE0YmI1MTRhZDNhNjAxYTU3OTQxYjZhZTFiZjg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2023-07-28T15:59:37Z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