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3490" y="2143125"/>
            <a:ext cx="9559290" cy="892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76830" y="3951605"/>
            <a:ext cx="6858000" cy="54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39975" y="2875915"/>
            <a:ext cx="429260" cy="7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5603" y="2885708"/>
            <a:ext cx="428429" cy="752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5636" y="2885708"/>
            <a:ext cx="276098" cy="743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32859" y="2904770"/>
            <a:ext cx="466512" cy="72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84910"/>
            <a:ext cx="11520000" cy="2130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873785" y="5116571"/>
            <a:ext cx="247537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558611" y="5116571"/>
            <a:ext cx="238016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243438" y="5116571"/>
            <a:ext cx="228495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9918743" y="5116571"/>
            <a:ext cx="247536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883305" y="5727926"/>
            <a:ext cx="228495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4558611" y="5727926"/>
            <a:ext cx="228495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7243438" y="5727926"/>
            <a:ext cx="228495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9947305" y="5727926"/>
            <a:ext cx="161852" cy="25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5008" y="3076363"/>
            <a:ext cx="238016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73719" y="3076363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1950" y="3076363"/>
            <a:ext cx="238016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91900" y="3085894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10611" y="3076363"/>
            <a:ext cx="238016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38842" y="3085894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19272" y="3076363"/>
            <a:ext cx="228495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85719" y="3200267"/>
            <a:ext cx="257057" cy="4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52165" y="3076363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70876" y="3076363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5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54611" y="1503838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54611" y="2390312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5254351" y="1504473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2"/>
            </p:custDataLst>
          </p:nvPr>
        </p:nvSpPr>
        <p:spPr bwMode="white">
          <a:xfrm>
            <a:off x="5254351" y="2390298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7086326" y="1505743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8684621" y="1506378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7085691" y="2394743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8684621" y="2395378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7"/>
            </p:custDataLst>
          </p:nvPr>
        </p:nvSpPr>
        <p:spPr bwMode="white">
          <a:xfrm>
            <a:off x="9421495" y="1586865"/>
            <a:ext cx="2077720" cy="1002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8"/>
            </p:custDataLst>
          </p:nvPr>
        </p:nvSpPr>
        <p:spPr bwMode="white">
          <a:xfrm>
            <a:off x="5694680" y="3152775"/>
            <a:ext cx="401955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9"/>
            </p:custDataLst>
          </p:nvPr>
        </p:nvSpPr>
        <p:spPr bwMode="white">
          <a:xfrm>
            <a:off x="8793480" y="3152775"/>
            <a:ext cx="401955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0"/>
            </p:custDataLst>
          </p:nvPr>
        </p:nvSpPr>
        <p:spPr bwMode="white">
          <a:xfrm>
            <a:off x="5694680" y="3702685"/>
            <a:ext cx="40132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1"/>
            </p:custDataLst>
          </p:nvPr>
        </p:nvSpPr>
        <p:spPr bwMode="white">
          <a:xfrm>
            <a:off x="9015730" y="3702685"/>
            <a:ext cx="46545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618064"/>
            <a:ext cx="11520000" cy="267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/>
          <p:cNvSpPr/>
          <p:nvPr>
            <p:custDataLst>
              <p:tags r:id="rId2"/>
            </p:custDataLst>
          </p:nvPr>
        </p:nvSpPr>
        <p:spPr bwMode="white">
          <a:xfrm>
            <a:off x="1082063" y="2678070"/>
            <a:ext cx="238016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3"/>
            </p:custDataLst>
          </p:nvPr>
        </p:nvSpPr>
        <p:spPr bwMode="white">
          <a:xfrm>
            <a:off x="2110295" y="2687607"/>
            <a:ext cx="238016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3157567" y="2687607"/>
            <a:ext cx="171371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4147716" y="2687607"/>
            <a:ext cx="257057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6"/>
            </p:custDataLst>
          </p:nvPr>
        </p:nvSpPr>
        <p:spPr bwMode="white">
          <a:xfrm>
            <a:off x="5175947" y="2678070"/>
            <a:ext cx="238016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7"/>
            </p:custDataLst>
          </p:nvPr>
        </p:nvSpPr>
        <p:spPr bwMode="white">
          <a:xfrm>
            <a:off x="6204179" y="2678070"/>
            <a:ext cx="238016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2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