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png"/><Relationship Id="rId5" Type="http://schemas.openxmlformats.org/officeDocument/2006/relationships/tags" Target="../tags/tag9.xml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3490" y="2143125"/>
            <a:ext cx="9559290" cy="892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3355" y="3933825"/>
            <a:ext cx="3851275" cy="55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6650"/>
            <a:ext cx="11520000" cy="370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14347" y="2265762"/>
            <a:ext cx="228496" cy="2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25851" y="3390132"/>
            <a:ext cx="247537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4578" y="3390132"/>
            <a:ext cx="228495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81785" y="3390132"/>
            <a:ext cx="228495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1256" y="3390132"/>
            <a:ext cx="238016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93750"/>
            <a:ext cx="11520000" cy="299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2292694" y="6011691"/>
            <a:ext cx="22849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3"/>
            </p:custDataLst>
          </p:nvPr>
        </p:nvSpPr>
        <p:spPr bwMode="white">
          <a:xfrm flipV="1">
            <a:off x="4458335" y="5049520"/>
            <a:ext cx="1638300" cy="65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4"/>
            </p:custDataLst>
          </p:nvPr>
        </p:nvSpPr>
        <p:spPr bwMode="white">
          <a:xfrm>
            <a:off x="5148892" y="6011691"/>
            <a:ext cx="22849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5"/>
            </p:custDataLst>
          </p:nvPr>
        </p:nvSpPr>
        <p:spPr bwMode="white">
          <a:xfrm>
            <a:off x="7106285" y="5049520"/>
            <a:ext cx="1936750" cy="65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7403465" y="6011545"/>
            <a:ext cx="299720" cy="26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8517567" y="6011691"/>
            <a:ext cx="22849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9043670" y="5445760"/>
            <a:ext cx="2233930" cy="56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6" grpId="0" bldLvl="0" animBg="1"/>
      <p:bldP spid="20" grpId="0" bldLvl="0" animBg="1"/>
      <p:bldP spid="21" grpId="0" bldLvl="0" animBg="1"/>
      <p:bldP spid="22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0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83173" y="3317973"/>
            <a:ext cx="238016" cy="27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01884" y="3317973"/>
            <a:ext cx="247537" cy="27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44165" y="3317973"/>
            <a:ext cx="238016" cy="27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91438" y="3327515"/>
            <a:ext cx="171371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3317973"/>
            <a:ext cx="238015" cy="27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76330" y="3327515"/>
            <a:ext cx="257057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04561" y="3317973"/>
            <a:ext cx="238016" cy="27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32793" y="3317973"/>
            <a:ext cx="238016" cy="27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0" y="3391490"/>
            <a:ext cx="11520000" cy="223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1678630" y="4938994"/>
            <a:ext cx="295140" cy="23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4039754" y="4900784"/>
            <a:ext cx="380826" cy="30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2023-07-28T15:54:51Z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