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1" r:id="rId6"/>
    <p:sldId id="265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051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image" Target="../media/image8.png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53490" y="2143125"/>
            <a:ext cx="9559290" cy="8928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88460" y="3944620"/>
            <a:ext cx="3853180" cy="530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50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167272" y="1522669"/>
            <a:ext cx="238016" cy="266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100628" y="2237425"/>
            <a:ext cx="228495" cy="266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47834" y="2237425"/>
            <a:ext cx="238016" cy="266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66347" y="2246956"/>
            <a:ext cx="228495" cy="257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14479" y="3257144"/>
            <a:ext cx="218975" cy="238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3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02082" y="3171426"/>
            <a:ext cx="238016" cy="266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48495" y="3171426"/>
            <a:ext cx="238016" cy="266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994909" y="3171426"/>
            <a:ext cx="257057" cy="266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0" y="553040"/>
            <a:ext cx="11520000" cy="2170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矩形 19"/>
          <p:cNvSpPr/>
          <p:nvPr>
            <p:custDataLst>
              <p:tags r:id="rId2"/>
            </p:custDataLst>
          </p:nvPr>
        </p:nvSpPr>
        <p:spPr bwMode="white">
          <a:xfrm>
            <a:off x="2400548" y="1595315"/>
            <a:ext cx="247537" cy="277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3"/>
            </p:custDataLst>
          </p:nvPr>
        </p:nvSpPr>
        <p:spPr bwMode="white">
          <a:xfrm>
            <a:off x="6008879" y="1595315"/>
            <a:ext cx="238016" cy="277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4"/>
            </p:custDataLst>
          </p:nvPr>
        </p:nvSpPr>
        <p:spPr bwMode="white">
          <a:xfrm>
            <a:off x="4504690" y="2284095"/>
            <a:ext cx="2157730" cy="305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5"/>
            </p:custDataLst>
          </p:nvPr>
        </p:nvSpPr>
        <p:spPr bwMode="white">
          <a:xfrm>
            <a:off x="8465185" y="2284095"/>
            <a:ext cx="2256155" cy="306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6"/>
            </p:custDataLst>
          </p:nvPr>
        </p:nvSpPr>
        <p:spPr bwMode="white">
          <a:xfrm>
            <a:off x="9959849" y="1595315"/>
            <a:ext cx="238016" cy="277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img_1677721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0" y="2914892"/>
            <a:ext cx="11520000" cy="2368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6" name="矩形 25"/>
          <p:cNvSpPr/>
          <p:nvPr/>
        </p:nvSpPr>
        <p:spPr bwMode="white">
          <a:xfrm>
            <a:off x="4236085" y="4395122"/>
            <a:ext cx="2215515" cy="755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8236714" y="4395313"/>
            <a:ext cx="1894611" cy="754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6" grpId="0" bldLvl="0" animBg="1"/>
      <p:bldP spid="2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0" y="685120"/>
            <a:ext cx="11520000" cy="4207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6189876" y="3051428"/>
            <a:ext cx="238016" cy="267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7237148" y="3060970"/>
            <a:ext cx="171371" cy="25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8236818" y="3051428"/>
            <a:ext cx="247537" cy="27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9141280" y="3051428"/>
            <a:ext cx="228495" cy="267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10169512" y="3051428"/>
            <a:ext cx="228495" cy="267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11188223" y="3060970"/>
            <a:ext cx="247537" cy="25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6218438" y="3910170"/>
            <a:ext cx="171371" cy="267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9"/>
            </p:custDataLst>
          </p:nvPr>
        </p:nvSpPr>
        <p:spPr bwMode="white">
          <a:xfrm>
            <a:off x="7208586" y="3910170"/>
            <a:ext cx="257058" cy="267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0"/>
            </p:custDataLst>
          </p:nvPr>
        </p:nvSpPr>
        <p:spPr bwMode="white">
          <a:xfrm>
            <a:off x="8246338" y="3910170"/>
            <a:ext cx="238015" cy="27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1"/>
            </p:custDataLst>
          </p:nvPr>
        </p:nvSpPr>
        <p:spPr bwMode="white">
          <a:xfrm>
            <a:off x="9141280" y="3910170"/>
            <a:ext cx="228495" cy="267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2"/>
            </p:custDataLst>
          </p:nvPr>
        </p:nvSpPr>
        <p:spPr bwMode="white">
          <a:xfrm>
            <a:off x="10159991" y="3910170"/>
            <a:ext cx="247537" cy="27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3"/>
            </p:custDataLst>
          </p:nvPr>
        </p:nvSpPr>
        <p:spPr bwMode="white">
          <a:xfrm>
            <a:off x="11188223" y="3910170"/>
            <a:ext cx="238016" cy="27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16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E5NTE0YmI1MTRhZDNhNjAxYTU3OTQxYjZhZTFiZj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2023-07-28T15:51:33Z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