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253490" y="2143125"/>
            <a:ext cx="9559290" cy="89281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495040" y="3935730"/>
            <a:ext cx="5076825" cy="567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49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21510" y="2964180"/>
            <a:ext cx="8282940" cy="618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549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97619" y="1703885"/>
            <a:ext cx="228495" cy="238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939438" y="2504497"/>
            <a:ext cx="238016" cy="228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320595" y="3143081"/>
            <a:ext cx="1066314" cy="200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130415" y="1703705"/>
            <a:ext cx="257175" cy="238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662878" y="3143081"/>
            <a:ext cx="257057" cy="200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587919" y="3143081"/>
            <a:ext cx="257057" cy="200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392920" y="2504440"/>
            <a:ext cx="267970" cy="291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>
            <a:off x="9312275" y="3051810"/>
            <a:ext cx="348615" cy="291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2"/>
            </p:custDataLst>
          </p:nvPr>
        </p:nvSpPr>
        <p:spPr bwMode="white">
          <a:xfrm>
            <a:off x="10139045" y="3051810"/>
            <a:ext cx="617220" cy="377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bldLvl="0" animBg="1"/>
      <p:bldP spid="10" grpId="0" bldLvl="0" animBg="1"/>
      <p:bldP spid="11" grpId="0" bldLvl="0" animBg="1"/>
      <p:bldP spid="12" grpId="0" bldLvl="0" animBg="1"/>
      <p:bldP spid="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259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577983" y="3078938"/>
            <a:ext cx="228495" cy="257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539239" y="3078938"/>
            <a:ext cx="238016" cy="267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318625" y="3050540"/>
            <a:ext cx="1637030" cy="378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606545" y="3861229"/>
            <a:ext cx="152330" cy="248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548760" y="3851689"/>
            <a:ext cx="228495" cy="257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671050" y="3823335"/>
            <a:ext cx="1645285" cy="438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8" grpId="0" animBg="1"/>
      <p:bldP spid="9" grpId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865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034975" y="2922440"/>
            <a:ext cx="228495" cy="238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995570" y="2912914"/>
            <a:ext cx="218975" cy="247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TE5NTE0YmI1MTRhZDNhNjAxYTU3OTQxYjZhZTFiZjg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2023-07-20T00:26:00Z</dcterms:created>
  <dcterms:modified xsi:type="dcterms:W3CDTF">2023-07-28T15:47:49Z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