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3490" y="2143125"/>
            <a:ext cx="9559290" cy="892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99890" y="3894455"/>
            <a:ext cx="3666490" cy="66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2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73388" y="3763982"/>
            <a:ext cx="152330" cy="228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82314" y="3754447"/>
            <a:ext cx="218975" cy="23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86512" y="3754447"/>
            <a:ext cx="218975" cy="23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43107" y="3763982"/>
            <a:ext cx="228495" cy="228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28264" y="3763982"/>
            <a:ext cx="218975" cy="228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0" y="4600530"/>
            <a:ext cx="11520000" cy="1794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2661659" y="4896463"/>
            <a:ext cx="228495" cy="25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7707610" y="4896463"/>
            <a:ext cx="228496" cy="25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3137061" y="5784264"/>
            <a:ext cx="228495" cy="25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5481320" y="5784215"/>
            <a:ext cx="34099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8831048" y="5784264"/>
            <a:ext cx="238016" cy="25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1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09752" y="1655979"/>
            <a:ext cx="247537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42446" y="1655979"/>
            <a:ext cx="228495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19603" y="2580318"/>
            <a:ext cx="228495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23735" y="2580318"/>
            <a:ext cx="247536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29123" y="3495127"/>
            <a:ext cx="238016" cy="27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71338" y="3495127"/>
            <a:ext cx="171371" cy="266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11140" y="1419164"/>
            <a:ext cx="238016" cy="25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72396" y="1419164"/>
            <a:ext cx="247537" cy="25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83041" y="2058479"/>
            <a:ext cx="228495" cy="25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39239" y="2058479"/>
            <a:ext cx="238016" cy="26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34765" y="2619022"/>
            <a:ext cx="3616345" cy="75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 r="63928"/>
          <a:stretch/>
        </p:blipFill>
        <p:spPr>
          <a:xfrm>
            <a:off x="377780" y="639194"/>
            <a:ext cx="4155556" cy="719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0" y="1358220"/>
            <a:ext cx="11520000" cy="3427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6366275" y="3681442"/>
            <a:ext cx="228495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8860689" y="3681442"/>
            <a:ext cx="247537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6356755" y="4328897"/>
            <a:ext cx="247537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8870209" y="4328897"/>
            <a:ext cx="228495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6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2023-07-28T15:40:55Z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